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4" r:id="rId9"/>
    <p:sldId id="263" r:id="rId10"/>
    <p:sldId id="265" r:id="rId11"/>
    <p:sldId id="268" r:id="rId12"/>
    <p:sldId id="269" r:id="rId13"/>
    <p:sldId id="266" r:id="rId14"/>
  </p:sldIdLst>
  <p:sldSz cx="12192000" cy="6858000"/>
  <p:notesSz cx="6858000" cy="9144000"/>
  <p:embeddedFontLst>
    <p:embeddedFont>
      <p:font typeface="Arial Rounded MT Bold" panose="020F0704030504030204" pitchFamily="34" charset="0"/>
      <p:regular r:id="rId16"/>
    </p:embeddedFon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
      <p:font typeface="Fira Sans Extra Condensed" panose="020B0503050000020004" pitchFamily="34" charset="0"/>
      <p:regular r:id="rId25"/>
      <p:bold r:id="rId26"/>
    </p:embeddedFont>
    <p:embeddedFont>
      <p:font typeface="Fira Sans Extra Condensed Medium" panose="020B0604020202020204" charset="0"/>
      <p:regular r:id="rId27"/>
      <p:bold r:id="rId28"/>
      <p:italic r:id="rId29"/>
      <p:boldItalic r:id="rId30"/>
    </p:embeddedFont>
    <p:embeddedFont>
      <p:font typeface="Noto Sans Symbols" pitchFamily="2" charset="0"/>
      <p:regular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gJf038id/wXMaAdHVNlmllRokDp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DDA4EB-DECC-4360-B75B-BCAB5B4B2E0F}" v="62" dt="2022-02-14T22:10:27.259"/>
  </p1510:revLst>
</p1510:revInfo>
</file>

<file path=ppt/tableStyles.xml><?xml version="1.0" encoding="utf-8"?>
<a:tblStyleLst xmlns:a="http://schemas.openxmlformats.org/drawingml/2006/main" def="{8C4CF288-972E-4743-8E86-1657B9A28F19}">
  <a:tblStyle styleId="{8C4CF288-972E-4743-8E86-1657B9A28F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153FCF0-06E3-4CE8-8231-24A91E4AEA0A}"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521" autoAdjust="0"/>
  </p:normalViewPr>
  <p:slideViewPr>
    <p:cSldViewPr snapToGrid="0" snapToObjects="1">
      <p:cViewPr varScale="1">
        <p:scale>
          <a:sx n="100" d="100"/>
          <a:sy n="100" d="100"/>
        </p:scale>
        <p:origin x="984" y="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theme" Target="theme/theme1.xml"/><Relationship Id="rId21" Type="http://schemas.openxmlformats.org/officeDocument/2006/relationships/font" Target="fonts/font6.fntdata"/><Relationship Id="rId34" Type="http://schemas.openxmlformats.org/officeDocument/2006/relationships/font" Target="fonts/font19.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IO RAFAEL ZAVARCE CALDERA" userId="e9adf020277893e7" providerId="LiveId" clId="{FDDDA4EB-DECC-4360-B75B-BCAB5B4B2E0F}"/>
    <pc:docChg chg="undo custSel addSld delSld modSld">
      <pc:chgData name="SERGIO RAFAEL ZAVARCE CALDERA" userId="e9adf020277893e7" providerId="LiveId" clId="{FDDDA4EB-DECC-4360-B75B-BCAB5B4B2E0F}" dt="2022-02-14T22:10:27.259" v="357"/>
      <pc:docMkLst>
        <pc:docMk/>
      </pc:docMkLst>
      <pc:sldChg chg="modSp mod">
        <pc:chgData name="SERGIO RAFAEL ZAVARCE CALDERA" userId="e9adf020277893e7" providerId="LiveId" clId="{FDDDA4EB-DECC-4360-B75B-BCAB5B4B2E0F}" dt="2022-02-14T20:58:33.072" v="96" actId="255"/>
        <pc:sldMkLst>
          <pc:docMk/>
          <pc:sldMk cId="0" sldId="258"/>
        </pc:sldMkLst>
        <pc:spChg chg="mod">
          <ac:chgData name="SERGIO RAFAEL ZAVARCE CALDERA" userId="e9adf020277893e7" providerId="LiveId" clId="{FDDDA4EB-DECC-4360-B75B-BCAB5B4B2E0F}" dt="2022-02-14T20:58:33.072" v="96" actId="255"/>
          <ac:spMkLst>
            <pc:docMk/>
            <pc:sldMk cId="0" sldId="258"/>
            <ac:spMk id="269" creationId="{00000000-0000-0000-0000-000000000000}"/>
          </ac:spMkLst>
        </pc:spChg>
      </pc:sldChg>
      <pc:sldChg chg="addSp delSp modSp modTransition modAnim">
        <pc:chgData name="SERGIO RAFAEL ZAVARCE CALDERA" userId="e9adf020277893e7" providerId="LiveId" clId="{FDDDA4EB-DECC-4360-B75B-BCAB5B4B2E0F}" dt="2022-02-14T20:12:18.753" v="23"/>
        <pc:sldMkLst>
          <pc:docMk/>
          <pc:sldMk cId="0" sldId="263"/>
        </pc:sldMkLst>
        <pc:picChg chg="add del mod">
          <ac:chgData name="SERGIO RAFAEL ZAVARCE CALDERA" userId="e9adf020277893e7" providerId="LiveId" clId="{FDDDA4EB-DECC-4360-B75B-BCAB5B4B2E0F}" dt="2022-02-14T19:56:41.689" v="12"/>
          <ac:picMkLst>
            <pc:docMk/>
            <pc:sldMk cId="0" sldId="263"/>
            <ac:picMk id="2" creationId="{F41E092B-4E3D-46D3-818A-C7CC1105A644}"/>
          </ac:picMkLst>
        </pc:picChg>
        <pc:picChg chg="add del mod">
          <ac:chgData name="SERGIO RAFAEL ZAVARCE CALDERA" userId="e9adf020277893e7" providerId="LiveId" clId="{FDDDA4EB-DECC-4360-B75B-BCAB5B4B2E0F}" dt="2022-02-14T20:04:36.187" v="14"/>
          <ac:picMkLst>
            <pc:docMk/>
            <pc:sldMk cId="0" sldId="263"/>
            <ac:picMk id="3" creationId="{905B4406-FD64-4474-A9DA-86B883420E15}"/>
          </ac:picMkLst>
        </pc:picChg>
        <pc:picChg chg="add del mod">
          <ac:chgData name="SERGIO RAFAEL ZAVARCE CALDERA" userId="e9adf020277893e7" providerId="LiveId" clId="{FDDDA4EB-DECC-4360-B75B-BCAB5B4B2E0F}" dt="2022-02-14T20:04:52.905" v="16"/>
          <ac:picMkLst>
            <pc:docMk/>
            <pc:sldMk cId="0" sldId="263"/>
            <ac:picMk id="4" creationId="{BD928F8B-8575-4D06-BC3B-07B681078898}"/>
          </ac:picMkLst>
        </pc:picChg>
        <pc:picChg chg="add del mod">
          <ac:chgData name="SERGIO RAFAEL ZAVARCE CALDERA" userId="e9adf020277893e7" providerId="LiveId" clId="{FDDDA4EB-DECC-4360-B75B-BCAB5B4B2E0F}" dt="2022-02-14T20:05:52.644" v="18"/>
          <ac:picMkLst>
            <pc:docMk/>
            <pc:sldMk cId="0" sldId="263"/>
            <ac:picMk id="5" creationId="{FEB4D7F4-C55F-4D09-B910-E5A9E71F2B71}"/>
          </ac:picMkLst>
        </pc:picChg>
        <pc:picChg chg="add del mod">
          <ac:chgData name="SERGIO RAFAEL ZAVARCE CALDERA" userId="e9adf020277893e7" providerId="LiveId" clId="{FDDDA4EB-DECC-4360-B75B-BCAB5B4B2E0F}" dt="2022-02-14T20:10:09.453" v="20"/>
          <ac:picMkLst>
            <pc:docMk/>
            <pc:sldMk cId="0" sldId="263"/>
            <ac:picMk id="6" creationId="{C10A11D7-6BDE-4CC6-91C3-01EA8D89BDBF}"/>
          </ac:picMkLst>
        </pc:picChg>
        <pc:picChg chg="add del mod">
          <ac:chgData name="SERGIO RAFAEL ZAVARCE CALDERA" userId="e9adf020277893e7" providerId="LiveId" clId="{FDDDA4EB-DECC-4360-B75B-BCAB5B4B2E0F}" dt="2022-02-14T20:10:59.074" v="22"/>
          <ac:picMkLst>
            <pc:docMk/>
            <pc:sldMk cId="0" sldId="263"/>
            <ac:picMk id="7" creationId="{DE89CBA7-4D29-4054-8BEA-8522917F18DC}"/>
          </ac:picMkLst>
        </pc:picChg>
        <pc:picChg chg="add mod">
          <ac:chgData name="SERGIO RAFAEL ZAVARCE CALDERA" userId="e9adf020277893e7" providerId="LiveId" clId="{FDDDA4EB-DECC-4360-B75B-BCAB5B4B2E0F}" dt="2022-02-14T20:12:18.753" v="23"/>
          <ac:picMkLst>
            <pc:docMk/>
            <pc:sldMk cId="0" sldId="263"/>
            <ac:picMk id="8" creationId="{475BF259-C6CF-4277-BF54-3B9E03F80103}"/>
          </ac:picMkLst>
        </pc:picChg>
      </pc:sldChg>
      <pc:sldChg chg="addSp delSp modSp mod modTransition modAnim modNotesTx">
        <pc:chgData name="SERGIO RAFAEL ZAVARCE CALDERA" userId="e9adf020277893e7" providerId="LiveId" clId="{FDDDA4EB-DECC-4360-B75B-BCAB5B4B2E0F}" dt="2022-02-14T22:10:27.259" v="357"/>
        <pc:sldMkLst>
          <pc:docMk/>
          <pc:sldMk cId="0" sldId="264"/>
        </pc:sldMkLst>
        <pc:spChg chg="add del mod">
          <ac:chgData name="SERGIO RAFAEL ZAVARCE CALDERA" userId="e9adf020277893e7" providerId="LiveId" clId="{FDDDA4EB-DECC-4360-B75B-BCAB5B4B2E0F}" dt="2022-02-14T21:54:47.836" v="341"/>
          <ac:spMkLst>
            <pc:docMk/>
            <pc:sldMk cId="0" sldId="264"/>
            <ac:spMk id="9" creationId="{5CD48750-2F95-4020-B23D-696FDB9C7DD1}"/>
          </ac:spMkLst>
        </pc:spChg>
        <pc:spChg chg="mod">
          <ac:chgData name="SERGIO RAFAEL ZAVARCE CALDERA" userId="e9adf020277893e7" providerId="LiveId" clId="{FDDDA4EB-DECC-4360-B75B-BCAB5B4B2E0F}" dt="2022-02-14T21:54:30.225" v="338"/>
          <ac:spMkLst>
            <pc:docMk/>
            <pc:sldMk cId="0" sldId="264"/>
            <ac:spMk id="11" creationId="{36DF7E7D-8321-4682-ADD4-843BCC31B720}"/>
          </ac:spMkLst>
        </pc:spChg>
        <pc:spChg chg="mod">
          <ac:chgData name="SERGIO RAFAEL ZAVARCE CALDERA" userId="e9adf020277893e7" providerId="LiveId" clId="{FDDDA4EB-DECC-4360-B75B-BCAB5B4B2E0F}" dt="2022-02-14T21:54:30.225" v="338"/>
          <ac:spMkLst>
            <pc:docMk/>
            <pc:sldMk cId="0" sldId="264"/>
            <ac:spMk id="12" creationId="{9389C5D5-BF57-421E-919C-EE36761B13EC}"/>
          </ac:spMkLst>
        </pc:spChg>
        <pc:spChg chg="mod">
          <ac:chgData name="SERGIO RAFAEL ZAVARCE CALDERA" userId="e9adf020277893e7" providerId="LiveId" clId="{FDDDA4EB-DECC-4360-B75B-BCAB5B4B2E0F}" dt="2022-02-14T21:54:30.225" v="338"/>
          <ac:spMkLst>
            <pc:docMk/>
            <pc:sldMk cId="0" sldId="264"/>
            <ac:spMk id="13" creationId="{D509068A-086E-45BE-86CD-070C53BD10D1}"/>
          </ac:spMkLst>
        </pc:spChg>
        <pc:spChg chg="mod">
          <ac:chgData name="SERGIO RAFAEL ZAVARCE CALDERA" userId="e9adf020277893e7" providerId="LiveId" clId="{FDDDA4EB-DECC-4360-B75B-BCAB5B4B2E0F}" dt="2022-02-14T21:54:30.225" v="338"/>
          <ac:spMkLst>
            <pc:docMk/>
            <pc:sldMk cId="0" sldId="264"/>
            <ac:spMk id="14" creationId="{55359C01-ED4C-4A57-A5BE-EA998E3B73EE}"/>
          </ac:spMkLst>
        </pc:spChg>
        <pc:spChg chg="mod">
          <ac:chgData name="SERGIO RAFAEL ZAVARCE CALDERA" userId="e9adf020277893e7" providerId="LiveId" clId="{FDDDA4EB-DECC-4360-B75B-BCAB5B4B2E0F}" dt="2022-02-14T21:54:30.225" v="338"/>
          <ac:spMkLst>
            <pc:docMk/>
            <pc:sldMk cId="0" sldId="264"/>
            <ac:spMk id="16" creationId="{9BEDBD59-8E75-478F-900A-9E34C58003D5}"/>
          </ac:spMkLst>
        </pc:spChg>
        <pc:spChg chg="mod">
          <ac:chgData name="SERGIO RAFAEL ZAVARCE CALDERA" userId="e9adf020277893e7" providerId="LiveId" clId="{FDDDA4EB-DECC-4360-B75B-BCAB5B4B2E0F}" dt="2022-02-14T21:54:30.225" v="338"/>
          <ac:spMkLst>
            <pc:docMk/>
            <pc:sldMk cId="0" sldId="264"/>
            <ac:spMk id="17" creationId="{1DAD99B0-CA56-4720-8F5B-8876BD58917A}"/>
          </ac:spMkLst>
        </pc:spChg>
        <pc:spChg chg="mod">
          <ac:chgData name="SERGIO RAFAEL ZAVARCE CALDERA" userId="e9adf020277893e7" providerId="LiveId" clId="{FDDDA4EB-DECC-4360-B75B-BCAB5B4B2E0F}" dt="2022-02-14T21:54:30.225" v="338"/>
          <ac:spMkLst>
            <pc:docMk/>
            <pc:sldMk cId="0" sldId="264"/>
            <ac:spMk id="18" creationId="{E26E8317-4F9B-4759-A9C4-181733D288C4}"/>
          </ac:spMkLst>
        </pc:spChg>
        <pc:spChg chg="mod">
          <ac:chgData name="SERGIO RAFAEL ZAVARCE CALDERA" userId="e9adf020277893e7" providerId="LiveId" clId="{FDDDA4EB-DECC-4360-B75B-BCAB5B4B2E0F}" dt="2022-02-14T21:54:30.225" v="338"/>
          <ac:spMkLst>
            <pc:docMk/>
            <pc:sldMk cId="0" sldId="264"/>
            <ac:spMk id="19" creationId="{16F26BED-DEA2-44FD-850B-A4B51AA76DA4}"/>
          </ac:spMkLst>
        </pc:spChg>
        <pc:spChg chg="mod">
          <ac:chgData name="SERGIO RAFAEL ZAVARCE CALDERA" userId="e9adf020277893e7" providerId="LiveId" clId="{FDDDA4EB-DECC-4360-B75B-BCAB5B4B2E0F}" dt="2022-02-14T21:54:30.225" v="338"/>
          <ac:spMkLst>
            <pc:docMk/>
            <pc:sldMk cId="0" sldId="264"/>
            <ac:spMk id="20" creationId="{2DF8E3F4-A6DA-42D7-8AC2-38DC92C5C744}"/>
          </ac:spMkLst>
        </pc:spChg>
        <pc:spChg chg="mod">
          <ac:chgData name="SERGIO RAFAEL ZAVARCE CALDERA" userId="e9adf020277893e7" providerId="LiveId" clId="{FDDDA4EB-DECC-4360-B75B-BCAB5B4B2E0F}" dt="2022-02-14T21:54:30.225" v="338"/>
          <ac:spMkLst>
            <pc:docMk/>
            <pc:sldMk cId="0" sldId="264"/>
            <ac:spMk id="21" creationId="{8D59649B-0C28-4481-99DD-B000E0990DDB}"/>
          </ac:spMkLst>
        </pc:spChg>
        <pc:spChg chg="mod">
          <ac:chgData name="SERGIO RAFAEL ZAVARCE CALDERA" userId="e9adf020277893e7" providerId="LiveId" clId="{FDDDA4EB-DECC-4360-B75B-BCAB5B4B2E0F}" dt="2022-02-14T21:54:30.225" v="338"/>
          <ac:spMkLst>
            <pc:docMk/>
            <pc:sldMk cId="0" sldId="264"/>
            <ac:spMk id="23" creationId="{FA7184F3-9983-458B-8480-41AE6837EAAB}"/>
          </ac:spMkLst>
        </pc:spChg>
        <pc:spChg chg="mod">
          <ac:chgData name="SERGIO RAFAEL ZAVARCE CALDERA" userId="e9adf020277893e7" providerId="LiveId" clId="{FDDDA4EB-DECC-4360-B75B-BCAB5B4B2E0F}" dt="2022-02-14T21:54:30.225" v="338"/>
          <ac:spMkLst>
            <pc:docMk/>
            <pc:sldMk cId="0" sldId="264"/>
            <ac:spMk id="24" creationId="{901AAF53-E1F1-4F9C-8B8F-AAE5E879C79A}"/>
          </ac:spMkLst>
        </pc:spChg>
        <pc:spChg chg="mod">
          <ac:chgData name="SERGIO RAFAEL ZAVARCE CALDERA" userId="e9adf020277893e7" providerId="LiveId" clId="{FDDDA4EB-DECC-4360-B75B-BCAB5B4B2E0F}" dt="2022-02-14T21:54:30.225" v="338"/>
          <ac:spMkLst>
            <pc:docMk/>
            <pc:sldMk cId="0" sldId="264"/>
            <ac:spMk id="25" creationId="{9667EA23-F6BC-46F9-9456-573CC068DDC6}"/>
          </ac:spMkLst>
        </pc:spChg>
        <pc:spChg chg="mod">
          <ac:chgData name="SERGIO RAFAEL ZAVARCE CALDERA" userId="e9adf020277893e7" providerId="LiveId" clId="{FDDDA4EB-DECC-4360-B75B-BCAB5B4B2E0F}" dt="2022-02-14T21:54:30.225" v="338"/>
          <ac:spMkLst>
            <pc:docMk/>
            <pc:sldMk cId="0" sldId="264"/>
            <ac:spMk id="26" creationId="{1ABD79E6-19B9-408E-A928-48BFFB781408}"/>
          </ac:spMkLst>
        </pc:spChg>
        <pc:spChg chg="mod">
          <ac:chgData name="SERGIO RAFAEL ZAVARCE CALDERA" userId="e9adf020277893e7" providerId="LiveId" clId="{FDDDA4EB-DECC-4360-B75B-BCAB5B4B2E0F}" dt="2022-02-14T21:54:30.225" v="338"/>
          <ac:spMkLst>
            <pc:docMk/>
            <pc:sldMk cId="0" sldId="264"/>
            <ac:spMk id="28" creationId="{9CF7C65F-74E7-491E-9748-8D7172AA4F52}"/>
          </ac:spMkLst>
        </pc:spChg>
        <pc:spChg chg="mod">
          <ac:chgData name="SERGIO RAFAEL ZAVARCE CALDERA" userId="e9adf020277893e7" providerId="LiveId" clId="{FDDDA4EB-DECC-4360-B75B-BCAB5B4B2E0F}" dt="2022-02-14T21:54:30.225" v="338"/>
          <ac:spMkLst>
            <pc:docMk/>
            <pc:sldMk cId="0" sldId="264"/>
            <ac:spMk id="29" creationId="{7229D681-9A89-4F1C-979E-6FDC3C7FB0DD}"/>
          </ac:spMkLst>
        </pc:spChg>
        <pc:spChg chg="mod">
          <ac:chgData name="SERGIO RAFAEL ZAVARCE CALDERA" userId="e9adf020277893e7" providerId="LiveId" clId="{FDDDA4EB-DECC-4360-B75B-BCAB5B4B2E0F}" dt="2022-02-14T21:54:30.225" v="338"/>
          <ac:spMkLst>
            <pc:docMk/>
            <pc:sldMk cId="0" sldId="264"/>
            <ac:spMk id="30" creationId="{0FB174A6-467D-4FA9-A805-1EA3BE2AACAE}"/>
          </ac:spMkLst>
        </pc:spChg>
        <pc:spChg chg="mod">
          <ac:chgData name="SERGIO RAFAEL ZAVARCE CALDERA" userId="e9adf020277893e7" providerId="LiveId" clId="{FDDDA4EB-DECC-4360-B75B-BCAB5B4B2E0F}" dt="2022-02-14T21:54:30.225" v="338"/>
          <ac:spMkLst>
            <pc:docMk/>
            <pc:sldMk cId="0" sldId="264"/>
            <ac:spMk id="31" creationId="{053F825E-A9BC-4BAF-A55E-81A7C42FD8AB}"/>
          </ac:spMkLst>
        </pc:spChg>
        <pc:spChg chg="mod">
          <ac:chgData name="SERGIO RAFAEL ZAVARCE CALDERA" userId="e9adf020277893e7" providerId="LiveId" clId="{FDDDA4EB-DECC-4360-B75B-BCAB5B4B2E0F}" dt="2022-02-14T21:54:30.225" v="338"/>
          <ac:spMkLst>
            <pc:docMk/>
            <pc:sldMk cId="0" sldId="264"/>
            <ac:spMk id="33" creationId="{6A503E3A-250B-4761-9F73-056EEBFDBE4A}"/>
          </ac:spMkLst>
        </pc:spChg>
        <pc:spChg chg="mod">
          <ac:chgData name="SERGIO RAFAEL ZAVARCE CALDERA" userId="e9adf020277893e7" providerId="LiveId" clId="{FDDDA4EB-DECC-4360-B75B-BCAB5B4B2E0F}" dt="2022-02-14T21:54:30.225" v="338"/>
          <ac:spMkLst>
            <pc:docMk/>
            <pc:sldMk cId="0" sldId="264"/>
            <ac:spMk id="34" creationId="{A4E9C06F-CD62-48F9-A555-39F952F5AA57}"/>
          </ac:spMkLst>
        </pc:spChg>
        <pc:spChg chg="mod">
          <ac:chgData name="SERGIO RAFAEL ZAVARCE CALDERA" userId="e9adf020277893e7" providerId="LiveId" clId="{FDDDA4EB-DECC-4360-B75B-BCAB5B4B2E0F}" dt="2022-02-14T21:54:30.225" v="338"/>
          <ac:spMkLst>
            <pc:docMk/>
            <pc:sldMk cId="0" sldId="264"/>
            <ac:spMk id="35" creationId="{0CC062FA-D32F-46A1-8BC7-76B00070F1B9}"/>
          </ac:spMkLst>
        </pc:spChg>
        <pc:spChg chg="mod">
          <ac:chgData name="SERGIO RAFAEL ZAVARCE CALDERA" userId="e9adf020277893e7" providerId="LiveId" clId="{FDDDA4EB-DECC-4360-B75B-BCAB5B4B2E0F}" dt="2022-02-14T21:54:30.225" v="338"/>
          <ac:spMkLst>
            <pc:docMk/>
            <pc:sldMk cId="0" sldId="264"/>
            <ac:spMk id="36" creationId="{526F7D0F-9125-4760-827C-2A5640ED2F98}"/>
          </ac:spMkLst>
        </pc:spChg>
        <pc:spChg chg="add del mod">
          <ac:chgData name="SERGIO RAFAEL ZAVARCE CALDERA" userId="e9adf020277893e7" providerId="LiveId" clId="{FDDDA4EB-DECC-4360-B75B-BCAB5B4B2E0F}" dt="2022-02-14T21:54:47.836" v="341"/>
          <ac:spMkLst>
            <pc:docMk/>
            <pc:sldMk cId="0" sldId="264"/>
            <ac:spMk id="37" creationId="{65098682-B6F1-42A0-95A6-C05DFAC9764A}"/>
          </ac:spMkLst>
        </pc:spChg>
        <pc:spChg chg="add del mod">
          <ac:chgData name="SERGIO RAFAEL ZAVARCE CALDERA" userId="e9adf020277893e7" providerId="LiveId" clId="{FDDDA4EB-DECC-4360-B75B-BCAB5B4B2E0F}" dt="2022-02-14T21:54:47.836" v="341"/>
          <ac:spMkLst>
            <pc:docMk/>
            <pc:sldMk cId="0" sldId="264"/>
            <ac:spMk id="38" creationId="{E40AEC92-46D1-47F8-B8E6-510A28E9D5D9}"/>
          </ac:spMkLst>
        </pc:spChg>
        <pc:spChg chg="add del mod">
          <ac:chgData name="SERGIO RAFAEL ZAVARCE CALDERA" userId="e9adf020277893e7" providerId="LiveId" clId="{FDDDA4EB-DECC-4360-B75B-BCAB5B4B2E0F}" dt="2022-02-14T21:54:47.836" v="341"/>
          <ac:spMkLst>
            <pc:docMk/>
            <pc:sldMk cId="0" sldId="264"/>
            <ac:spMk id="39" creationId="{D1DF04A7-F6E8-4701-82FF-7AE288A04101}"/>
          </ac:spMkLst>
        </pc:spChg>
        <pc:spChg chg="add del mod">
          <ac:chgData name="SERGIO RAFAEL ZAVARCE CALDERA" userId="e9adf020277893e7" providerId="LiveId" clId="{FDDDA4EB-DECC-4360-B75B-BCAB5B4B2E0F}" dt="2022-02-14T21:54:47.836" v="341"/>
          <ac:spMkLst>
            <pc:docMk/>
            <pc:sldMk cId="0" sldId="264"/>
            <ac:spMk id="40" creationId="{51D5ABE5-DFA1-437D-B87D-BE4EE224213E}"/>
          </ac:spMkLst>
        </pc:spChg>
        <pc:spChg chg="add del mod">
          <ac:chgData name="SERGIO RAFAEL ZAVARCE CALDERA" userId="e9adf020277893e7" providerId="LiveId" clId="{FDDDA4EB-DECC-4360-B75B-BCAB5B4B2E0F}" dt="2022-02-14T21:54:47.836" v="341"/>
          <ac:spMkLst>
            <pc:docMk/>
            <pc:sldMk cId="0" sldId="264"/>
            <ac:spMk id="41" creationId="{47B9A0BD-58F9-4B87-8E60-95E2B85F4128}"/>
          </ac:spMkLst>
        </pc:spChg>
        <pc:spChg chg="add del mod">
          <ac:chgData name="SERGIO RAFAEL ZAVARCE CALDERA" userId="e9adf020277893e7" providerId="LiveId" clId="{FDDDA4EB-DECC-4360-B75B-BCAB5B4B2E0F}" dt="2022-02-14T21:54:47.836" v="341"/>
          <ac:spMkLst>
            <pc:docMk/>
            <pc:sldMk cId="0" sldId="264"/>
            <ac:spMk id="42" creationId="{825C5C12-2A7C-4E52-BC46-0EAA58EB4585}"/>
          </ac:spMkLst>
        </pc:spChg>
        <pc:spChg chg="add del mod">
          <ac:chgData name="SERGIO RAFAEL ZAVARCE CALDERA" userId="e9adf020277893e7" providerId="LiveId" clId="{FDDDA4EB-DECC-4360-B75B-BCAB5B4B2E0F}" dt="2022-02-14T21:54:47.836" v="341"/>
          <ac:spMkLst>
            <pc:docMk/>
            <pc:sldMk cId="0" sldId="264"/>
            <ac:spMk id="43" creationId="{84CB1BB9-304E-462F-93EB-96403D42678B}"/>
          </ac:spMkLst>
        </pc:spChg>
        <pc:spChg chg="add del mod">
          <ac:chgData name="SERGIO RAFAEL ZAVARCE CALDERA" userId="e9adf020277893e7" providerId="LiveId" clId="{FDDDA4EB-DECC-4360-B75B-BCAB5B4B2E0F}" dt="2022-02-14T21:54:47.836" v="341"/>
          <ac:spMkLst>
            <pc:docMk/>
            <pc:sldMk cId="0" sldId="264"/>
            <ac:spMk id="44" creationId="{68094999-7E3A-4429-AA01-F6B5D3A375DE}"/>
          </ac:spMkLst>
        </pc:spChg>
        <pc:spChg chg="add del mod">
          <ac:chgData name="SERGIO RAFAEL ZAVARCE CALDERA" userId="e9adf020277893e7" providerId="LiveId" clId="{FDDDA4EB-DECC-4360-B75B-BCAB5B4B2E0F}" dt="2022-02-14T21:54:47.836" v="341"/>
          <ac:spMkLst>
            <pc:docMk/>
            <pc:sldMk cId="0" sldId="264"/>
            <ac:spMk id="45" creationId="{C957B6C9-72B6-42EC-A3B2-4FB1AEADA488}"/>
          </ac:spMkLst>
        </pc:spChg>
        <pc:spChg chg="add del mod">
          <ac:chgData name="SERGIO RAFAEL ZAVARCE CALDERA" userId="e9adf020277893e7" providerId="LiveId" clId="{FDDDA4EB-DECC-4360-B75B-BCAB5B4B2E0F}" dt="2022-02-14T21:54:47.836" v="341"/>
          <ac:spMkLst>
            <pc:docMk/>
            <pc:sldMk cId="0" sldId="264"/>
            <ac:spMk id="46" creationId="{58A40D9A-1AD7-4266-A774-FD5F843C6570}"/>
          </ac:spMkLst>
        </pc:spChg>
        <pc:spChg chg="add del mod">
          <ac:chgData name="SERGIO RAFAEL ZAVARCE CALDERA" userId="e9adf020277893e7" providerId="LiveId" clId="{FDDDA4EB-DECC-4360-B75B-BCAB5B4B2E0F}" dt="2022-02-14T21:54:47.836" v="341"/>
          <ac:spMkLst>
            <pc:docMk/>
            <pc:sldMk cId="0" sldId="264"/>
            <ac:spMk id="47" creationId="{5E30B8B6-8293-46CC-814C-B325AC4B6AFA}"/>
          </ac:spMkLst>
        </pc:spChg>
        <pc:spChg chg="add del mod">
          <ac:chgData name="SERGIO RAFAEL ZAVARCE CALDERA" userId="e9adf020277893e7" providerId="LiveId" clId="{FDDDA4EB-DECC-4360-B75B-BCAB5B4B2E0F}" dt="2022-02-14T21:54:47.836" v="341"/>
          <ac:spMkLst>
            <pc:docMk/>
            <pc:sldMk cId="0" sldId="264"/>
            <ac:spMk id="48" creationId="{07533784-B58C-4AE5-966E-31B954DDAA31}"/>
          </ac:spMkLst>
        </pc:spChg>
        <pc:spChg chg="add del mod">
          <ac:chgData name="SERGIO RAFAEL ZAVARCE CALDERA" userId="e9adf020277893e7" providerId="LiveId" clId="{FDDDA4EB-DECC-4360-B75B-BCAB5B4B2E0F}" dt="2022-02-14T21:54:47.836" v="341"/>
          <ac:spMkLst>
            <pc:docMk/>
            <pc:sldMk cId="0" sldId="264"/>
            <ac:spMk id="49" creationId="{6D1766AD-7867-46E8-A855-24291E82ABB0}"/>
          </ac:spMkLst>
        </pc:spChg>
        <pc:spChg chg="add del mod">
          <ac:chgData name="SERGIO RAFAEL ZAVARCE CALDERA" userId="e9adf020277893e7" providerId="LiveId" clId="{FDDDA4EB-DECC-4360-B75B-BCAB5B4B2E0F}" dt="2022-02-14T21:54:47.836" v="341"/>
          <ac:spMkLst>
            <pc:docMk/>
            <pc:sldMk cId="0" sldId="264"/>
            <ac:spMk id="50" creationId="{B0EEEFE0-C1AD-422B-AD60-E6AE97364AB9}"/>
          </ac:spMkLst>
        </pc:spChg>
        <pc:spChg chg="add mod">
          <ac:chgData name="SERGIO RAFAEL ZAVARCE CALDERA" userId="e9adf020277893e7" providerId="LiveId" clId="{FDDDA4EB-DECC-4360-B75B-BCAB5B4B2E0F}" dt="2022-02-14T21:55:03.152" v="343" actId="1076"/>
          <ac:spMkLst>
            <pc:docMk/>
            <pc:sldMk cId="0" sldId="264"/>
            <ac:spMk id="51" creationId="{EFDFECDD-70A4-4B26-A99A-8DBF5A19DACD}"/>
          </ac:spMkLst>
        </pc:spChg>
        <pc:spChg chg="mod">
          <ac:chgData name="SERGIO RAFAEL ZAVARCE CALDERA" userId="e9adf020277893e7" providerId="LiveId" clId="{FDDDA4EB-DECC-4360-B75B-BCAB5B4B2E0F}" dt="2022-02-14T21:54:58.164" v="342"/>
          <ac:spMkLst>
            <pc:docMk/>
            <pc:sldMk cId="0" sldId="264"/>
            <ac:spMk id="53" creationId="{99301322-E3C7-4661-87B4-B28D345961AF}"/>
          </ac:spMkLst>
        </pc:spChg>
        <pc:spChg chg="mod">
          <ac:chgData name="SERGIO RAFAEL ZAVARCE CALDERA" userId="e9adf020277893e7" providerId="LiveId" clId="{FDDDA4EB-DECC-4360-B75B-BCAB5B4B2E0F}" dt="2022-02-14T21:54:58.164" v="342"/>
          <ac:spMkLst>
            <pc:docMk/>
            <pc:sldMk cId="0" sldId="264"/>
            <ac:spMk id="54" creationId="{224D7430-138F-426D-B32B-EFB4E3652BC0}"/>
          </ac:spMkLst>
        </pc:spChg>
        <pc:spChg chg="mod">
          <ac:chgData name="SERGIO RAFAEL ZAVARCE CALDERA" userId="e9adf020277893e7" providerId="LiveId" clId="{FDDDA4EB-DECC-4360-B75B-BCAB5B4B2E0F}" dt="2022-02-14T21:54:58.164" v="342"/>
          <ac:spMkLst>
            <pc:docMk/>
            <pc:sldMk cId="0" sldId="264"/>
            <ac:spMk id="55" creationId="{6C02E401-47D4-4E9F-888D-01C645A5E968}"/>
          </ac:spMkLst>
        </pc:spChg>
        <pc:spChg chg="mod">
          <ac:chgData name="SERGIO RAFAEL ZAVARCE CALDERA" userId="e9adf020277893e7" providerId="LiveId" clId="{FDDDA4EB-DECC-4360-B75B-BCAB5B4B2E0F}" dt="2022-02-14T21:54:58.164" v="342"/>
          <ac:spMkLst>
            <pc:docMk/>
            <pc:sldMk cId="0" sldId="264"/>
            <ac:spMk id="56" creationId="{02DEA031-212C-4C77-A6C3-29952CFD002C}"/>
          </ac:spMkLst>
        </pc:spChg>
        <pc:spChg chg="mod">
          <ac:chgData name="SERGIO RAFAEL ZAVARCE CALDERA" userId="e9adf020277893e7" providerId="LiveId" clId="{FDDDA4EB-DECC-4360-B75B-BCAB5B4B2E0F}" dt="2022-02-14T21:54:58.164" v="342"/>
          <ac:spMkLst>
            <pc:docMk/>
            <pc:sldMk cId="0" sldId="264"/>
            <ac:spMk id="58" creationId="{BA99322B-9AFB-4122-BD40-6EAF9AE9B473}"/>
          </ac:spMkLst>
        </pc:spChg>
        <pc:spChg chg="mod">
          <ac:chgData name="SERGIO RAFAEL ZAVARCE CALDERA" userId="e9adf020277893e7" providerId="LiveId" clId="{FDDDA4EB-DECC-4360-B75B-BCAB5B4B2E0F}" dt="2022-02-14T21:54:58.164" v="342"/>
          <ac:spMkLst>
            <pc:docMk/>
            <pc:sldMk cId="0" sldId="264"/>
            <ac:spMk id="59" creationId="{78E9076C-8BFD-479B-8AE0-F4E901C20A1D}"/>
          </ac:spMkLst>
        </pc:spChg>
        <pc:spChg chg="mod">
          <ac:chgData name="SERGIO RAFAEL ZAVARCE CALDERA" userId="e9adf020277893e7" providerId="LiveId" clId="{FDDDA4EB-DECC-4360-B75B-BCAB5B4B2E0F}" dt="2022-02-14T21:54:58.164" v="342"/>
          <ac:spMkLst>
            <pc:docMk/>
            <pc:sldMk cId="0" sldId="264"/>
            <ac:spMk id="60" creationId="{D43F6E88-34AB-4065-8CA0-6054D43A6A33}"/>
          </ac:spMkLst>
        </pc:spChg>
        <pc:spChg chg="mod">
          <ac:chgData name="SERGIO RAFAEL ZAVARCE CALDERA" userId="e9adf020277893e7" providerId="LiveId" clId="{FDDDA4EB-DECC-4360-B75B-BCAB5B4B2E0F}" dt="2022-02-14T21:54:58.164" v="342"/>
          <ac:spMkLst>
            <pc:docMk/>
            <pc:sldMk cId="0" sldId="264"/>
            <ac:spMk id="61" creationId="{78B831F8-5CD0-4B78-B6E0-783C8A1D854E}"/>
          </ac:spMkLst>
        </pc:spChg>
        <pc:spChg chg="mod">
          <ac:chgData name="SERGIO RAFAEL ZAVARCE CALDERA" userId="e9adf020277893e7" providerId="LiveId" clId="{FDDDA4EB-DECC-4360-B75B-BCAB5B4B2E0F}" dt="2022-02-14T21:54:58.164" v="342"/>
          <ac:spMkLst>
            <pc:docMk/>
            <pc:sldMk cId="0" sldId="264"/>
            <ac:spMk id="63" creationId="{0421E315-0700-433C-A318-83679F3495C4}"/>
          </ac:spMkLst>
        </pc:spChg>
        <pc:spChg chg="mod">
          <ac:chgData name="SERGIO RAFAEL ZAVARCE CALDERA" userId="e9adf020277893e7" providerId="LiveId" clId="{FDDDA4EB-DECC-4360-B75B-BCAB5B4B2E0F}" dt="2022-02-14T21:54:58.164" v="342"/>
          <ac:spMkLst>
            <pc:docMk/>
            <pc:sldMk cId="0" sldId="264"/>
            <ac:spMk id="64" creationId="{E7C1EF4D-FFDC-4007-B737-53D01E0B1270}"/>
          </ac:spMkLst>
        </pc:spChg>
        <pc:spChg chg="mod">
          <ac:chgData name="SERGIO RAFAEL ZAVARCE CALDERA" userId="e9adf020277893e7" providerId="LiveId" clId="{FDDDA4EB-DECC-4360-B75B-BCAB5B4B2E0F}" dt="2022-02-14T21:54:58.164" v="342"/>
          <ac:spMkLst>
            <pc:docMk/>
            <pc:sldMk cId="0" sldId="264"/>
            <ac:spMk id="65" creationId="{E87BE982-FF11-4301-9E38-0434B8BC2722}"/>
          </ac:spMkLst>
        </pc:spChg>
        <pc:spChg chg="mod">
          <ac:chgData name="SERGIO RAFAEL ZAVARCE CALDERA" userId="e9adf020277893e7" providerId="LiveId" clId="{FDDDA4EB-DECC-4360-B75B-BCAB5B4B2E0F}" dt="2022-02-14T21:54:58.164" v="342"/>
          <ac:spMkLst>
            <pc:docMk/>
            <pc:sldMk cId="0" sldId="264"/>
            <ac:spMk id="66" creationId="{6EA78BFB-FE8F-4018-B3E3-79E3EA7FF113}"/>
          </ac:spMkLst>
        </pc:spChg>
        <pc:spChg chg="mod">
          <ac:chgData name="SERGIO RAFAEL ZAVARCE CALDERA" userId="e9adf020277893e7" providerId="LiveId" clId="{FDDDA4EB-DECC-4360-B75B-BCAB5B4B2E0F}" dt="2022-02-14T21:54:58.164" v="342"/>
          <ac:spMkLst>
            <pc:docMk/>
            <pc:sldMk cId="0" sldId="264"/>
            <ac:spMk id="67" creationId="{1E70ACEE-91EB-4816-B23A-4549DDF4D9E9}"/>
          </ac:spMkLst>
        </pc:spChg>
        <pc:spChg chg="mod">
          <ac:chgData name="SERGIO RAFAEL ZAVARCE CALDERA" userId="e9adf020277893e7" providerId="LiveId" clId="{FDDDA4EB-DECC-4360-B75B-BCAB5B4B2E0F}" dt="2022-02-14T22:02:02.352" v="353" actId="1076"/>
          <ac:spMkLst>
            <pc:docMk/>
            <pc:sldMk cId="0" sldId="264"/>
            <ac:spMk id="68" creationId="{B42BE2A6-BD16-4544-BA6E-72E4DDD21A7D}"/>
          </ac:spMkLst>
        </pc:spChg>
        <pc:spChg chg="mod">
          <ac:chgData name="SERGIO RAFAEL ZAVARCE CALDERA" userId="e9adf020277893e7" providerId="LiveId" clId="{FDDDA4EB-DECC-4360-B75B-BCAB5B4B2E0F}" dt="2022-02-14T21:54:58.164" v="342"/>
          <ac:spMkLst>
            <pc:docMk/>
            <pc:sldMk cId="0" sldId="264"/>
            <ac:spMk id="70" creationId="{443667E3-7F2D-45C4-AE4D-B6692A0E12F8}"/>
          </ac:spMkLst>
        </pc:spChg>
        <pc:spChg chg="mod">
          <ac:chgData name="SERGIO RAFAEL ZAVARCE CALDERA" userId="e9adf020277893e7" providerId="LiveId" clId="{FDDDA4EB-DECC-4360-B75B-BCAB5B4B2E0F}" dt="2022-02-14T21:54:58.164" v="342"/>
          <ac:spMkLst>
            <pc:docMk/>
            <pc:sldMk cId="0" sldId="264"/>
            <ac:spMk id="71" creationId="{1D629875-6A25-4CF3-8159-FB62BB16FACF}"/>
          </ac:spMkLst>
        </pc:spChg>
        <pc:spChg chg="mod">
          <ac:chgData name="SERGIO RAFAEL ZAVARCE CALDERA" userId="e9adf020277893e7" providerId="LiveId" clId="{FDDDA4EB-DECC-4360-B75B-BCAB5B4B2E0F}" dt="2022-02-14T21:54:58.164" v="342"/>
          <ac:spMkLst>
            <pc:docMk/>
            <pc:sldMk cId="0" sldId="264"/>
            <ac:spMk id="72" creationId="{D95D510A-78A4-406B-80E3-F4BD8E0B3AAE}"/>
          </ac:spMkLst>
        </pc:spChg>
        <pc:spChg chg="mod">
          <ac:chgData name="SERGIO RAFAEL ZAVARCE CALDERA" userId="e9adf020277893e7" providerId="LiveId" clId="{FDDDA4EB-DECC-4360-B75B-BCAB5B4B2E0F}" dt="2022-02-14T21:54:58.164" v="342"/>
          <ac:spMkLst>
            <pc:docMk/>
            <pc:sldMk cId="0" sldId="264"/>
            <ac:spMk id="73" creationId="{2D1BCD05-2FD9-49B9-92EB-B9B21A442D0D}"/>
          </ac:spMkLst>
        </pc:spChg>
        <pc:spChg chg="mod">
          <ac:chgData name="SERGIO RAFAEL ZAVARCE CALDERA" userId="e9adf020277893e7" providerId="LiveId" clId="{FDDDA4EB-DECC-4360-B75B-BCAB5B4B2E0F}" dt="2022-02-14T21:54:58.164" v="342"/>
          <ac:spMkLst>
            <pc:docMk/>
            <pc:sldMk cId="0" sldId="264"/>
            <ac:spMk id="75" creationId="{E21E707B-094A-425A-BBBB-F0654826F48E}"/>
          </ac:spMkLst>
        </pc:spChg>
        <pc:spChg chg="mod">
          <ac:chgData name="SERGIO RAFAEL ZAVARCE CALDERA" userId="e9adf020277893e7" providerId="LiveId" clId="{FDDDA4EB-DECC-4360-B75B-BCAB5B4B2E0F}" dt="2022-02-14T21:54:58.164" v="342"/>
          <ac:spMkLst>
            <pc:docMk/>
            <pc:sldMk cId="0" sldId="264"/>
            <ac:spMk id="76" creationId="{CC538DEC-CC58-4D30-9641-DB633DCF610E}"/>
          </ac:spMkLst>
        </pc:spChg>
        <pc:spChg chg="mod">
          <ac:chgData name="SERGIO RAFAEL ZAVARCE CALDERA" userId="e9adf020277893e7" providerId="LiveId" clId="{FDDDA4EB-DECC-4360-B75B-BCAB5B4B2E0F}" dt="2022-02-14T21:54:58.164" v="342"/>
          <ac:spMkLst>
            <pc:docMk/>
            <pc:sldMk cId="0" sldId="264"/>
            <ac:spMk id="77" creationId="{98FCC99E-BBD4-48E1-AA2B-A358D8DFD331}"/>
          </ac:spMkLst>
        </pc:spChg>
        <pc:spChg chg="mod">
          <ac:chgData name="SERGIO RAFAEL ZAVARCE CALDERA" userId="e9adf020277893e7" providerId="LiveId" clId="{FDDDA4EB-DECC-4360-B75B-BCAB5B4B2E0F}" dt="2022-02-14T21:54:58.164" v="342"/>
          <ac:spMkLst>
            <pc:docMk/>
            <pc:sldMk cId="0" sldId="264"/>
            <ac:spMk id="78" creationId="{E8B67CE0-7055-4989-B62E-7F05329EA606}"/>
          </ac:spMkLst>
        </pc:spChg>
        <pc:spChg chg="mod">
          <ac:chgData name="SERGIO RAFAEL ZAVARCE CALDERA" userId="e9adf020277893e7" providerId="LiveId" clId="{FDDDA4EB-DECC-4360-B75B-BCAB5B4B2E0F}" dt="2022-02-14T21:54:58.164" v="342"/>
          <ac:spMkLst>
            <pc:docMk/>
            <pc:sldMk cId="0" sldId="264"/>
            <ac:spMk id="80" creationId="{0DA62FAE-9E0C-4EEC-9359-3BFD906CE22C}"/>
          </ac:spMkLst>
        </pc:spChg>
        <pc:spChg chg="mod">
          <ac:chgData name="SERGIO RAFAEL ZAVARCE CALDERA" userId="e9adf020277893e7" providerId="LiveId" clId="{FDDDA4EB-DECC-4360-B75B-BCAB5B4B2E0F}" dt="2022-02-14T21:54:58.164" v="342"/>
          <ac:spMkLst>
            <pc:docMk/>
            <pc:sldMk cId="0" sldId="264"/>
            <ac:spMk id="81" creationId="{CDD81BB3-8DF2-4564-B38A-042BB88584BD}"/>
          </ac:spMkLst>
        </pc:spChg>
        <pc:spChg chg="mod">
          <ac:chgData name="SERGIO RAFAEL ZAVARCE CALDERA" userId="e9adf020277893e7" providerId="LiveId" clId="{FDDDA4EB-DECC-4360-B75B-BCAB5B4B2E0F}" dt="2022-02-14T21:54:58.164" v="342"/>
          <ac:spMkLst>
            <pc:docMk/>
            <pc:sldMk cId="0" sldId="264"/>
            <ac:spMk id="82" creationId="{D21C4CB5-E461-4E05-BBB0-0D2322F986D6}"/>
          </ac:spMkLst>
        </pc:spChg>
        <pc:spChg chg="mod">
          <ac:chgData name="SERGIO RAFAEL ZAVARCE CALDERA" userId="e9adf020277893e7" providerId="LiveId" clId="{FDDDA4EB-DECC-4360-B75B-BCAB5B4B2E0F}" dt="2022-02-14T21:54:58.164" v="342"/>
          <ac:spMkLst>
            <pc:docMk/>
            <pc:sldMk cId="0" sldId="264"/>
            <ac:spMk id="83" creationId="{9159D2B6-BC03-4216-B1FE-F25158885928}"/>
          </ac:spMkLst>
        </pc:spChg>
        <pc:spChg chg="add mod">
          <ac:chgData name="SERGIO RAFAEL ZAVARCE CALDERA" userId="e9adf020277893e7" providerId="LiveId" clId="{FDDDA4EB-DECC-4360-B75B-BCAB5B4B2E0F}" dt="2022-02-14T21:55:03.152" v="343" actId="1076"/>
          <ac:spMkLst>
            <pc:docMk/>
            <pc:sldMk cId="0" sldId="264"/>
            <ac:spMk id="84" creationId="{CB55529C-846F-4E31-98A9-5EA50DBC4EF7}"/>
          </ac:spMkLst>
        </pc:spChg>
        <pc:spChg chg="add mod">
          <ac:chgData name="SERGIO RAFAEL ZAVARCE CALDERA" userId="e9adf020277893e7" providerId="LiveId" clId="{FDDDA4EB-DECC-4360-B75B-BCAB5B4B2E0F}" dt="2022-02-14T21:55:03.152" v="343" actId="1076"/>
          <ac:spMkLst>
            <pc:docMk/>
            <pc:sldMk cId="0" sldId="264"/>
            <ac:spMk id="85" creationId="{B58EC09F-5875-42EE-9AAB-645CCD7F00B2}"/>
          </ac:spMkLst>
        </pc:spChg>
        <pc:spChg chg="add mod">
          <ac:chgData name="SERGIO RAFAEL ZAVARCE CALDERA" userId="e9adf020277893e7" providerId="LiveId" clId="{FDDDA4EB-DECC-4360-B75B-BCAB5B4B2E0F}" dt="2022-02-14T21:55:03.152" v="343" actId="1076"/>
          <ac:spMkLst>
            <pc:docMk/>
            <pc:sldMk cId="0" sldId="264"/>
            <ac:spMk id="86" creationId="{0DC84BF2-1B23-4238-A3E8-D09C07376173}"/>
          </ac:spMkLst>
        </pc:spChg>
        <pc:spChg chg="add mod">
          <ac:chgData name="SERGIO RAFAEL ZAVARCE CALDERA" userId="e9adf020277893e7" providerId="LiveId" clId="{FDDDA4EB-DECC-4360-B75B-BCAB5B4B2E0F}" dt="2022-02-14T21:55:03.152" v="343" actId="1076"/>
          <ac:spMkLst>
            <pc:docMk/>
            <pc:sldMk cId="0" sldId="264"/>
            <ac:spMk id="87" creationId="{7DE91684-819B-4D70-BAC7-92976B9F8ED7}"/>
          </ac:spMkLst>
        </pc:spChg>
        <pc:spChg chg="add mod">
          <ac:chgData name="SERGIO RAFAEL ZAVARCE CALDERA" userId="e9adf020277893e7" providerId="LiveId" clId="{FDDDA4EB-DECC-4360-B75B-BCAB5B4B2E0F}" dt="2022-02-14T21:55:03.152" v="343" actId="1076"/>
          <ac:spMkLst>
            <pc:docMk/>
            <pc:sldMk cId="0" sldId="264"/>
            <ac:spMk id="88" creationId="{223030EB-0471-48A8-A3C9-00B1097B97C0}"/>
          </ac:spMkLst>
        </pc:spChg>
        <pc:spChg chg="add mod">
          <ac:chgData name="SERGIO RAFAEL ZAVARCE CALDERA" userId="e9adf020277893e7" providerId="LiveId" clId="{FDDDA4EB-DECC-4360-B75B-BCAB5B4B2E0F}" dt="2022-02-14T21:55:03.152" v="343" actId="1076"/>
          <ac:spMkLst>
            <pc:docMk/>
            <pc:sldMk cId="0" sldId="264"/>
            <ac:spMk id="89" creationId="{CEC86B5D-D3E6-4EEA-A345-5CDD380714FC}"/>
          </ac:spMkLst>
        </pc:spChg>
        <pc:spChg chg="add mod">
          <ac:chgData name="SERGIO RAFAEL ZAVARCE CALDERA" userId="e9adf020277893e7" providerId="LiveId" clId="{FDDDA4EB-DECC-4360-B75B-BCAB5B4B2E0F}" dt="2022-02-14T21:55:03.152" v="343" actId="1076"/>
          <ac:spMkLst>
            <pc:docMk/>
            <pc:sldMk cId="0" sldId="264"/>
            <ac:spMk id="90" creationId="{FA9064B3-6CB3-43DE-854D-A68713C70A02}"/>
          </ac:spMkLst>
        </pc:spChg>
        <pc:spChg chg="add mod">
          <ac:chgData name="SERGIO RAFAEL ZAVARCE CALDERA" userId="e9adf020277893e7" providerId="LiveId" clId="{FDDDA4EB-DECC-4360-B75B-BCAB5B4B2E0F}" dt="2022-02-14T21:55:03.152" v="343" actId="1076"/>
          <ac:spMkLst>
            <pc:docMk/>
            <pc:sldMk cId="0" sldId="264"/>
            <ac:spMk id="91" creationId="{39807040-C3B5-46F4-BC0E-2F2A527A7268}"/>
          </ac:spMkLst>
        </pc:spChg>
        <pc:spChg chg="add mod">
          <ac:chgData name="SERGIO RAFAEL ZAVARCE CALDERA" userId="e9adf020277893e7" providerId="LiveId" clId="{FDDDA4EB-DECC-4360-B75B-BCAB5B4B2E0F}" dt="2022-02-14T21:55:03.152" v="343" actId="1076"/>
          <ac:spMkLst>
            <pc:docMk/>
            <pc:sldMk cId="0" sldId="264"/>
            <ac:spMk id="92" creationId="{057DEE72-13DA-4559-836C-E5E84BC5A2CD}"/>
          </ac:spMkLst>
        </pc:spChg>
        <pc:spChg chg="add mod">
          <ac:chgData name="SERGIO RAFAEL ZAVARCE CALDERA" userId="e9adf020277893e7" providerId="LiveId" clId="{FDDDA4EB-DECC-4360-B75B-BCAB5B4B2E0F}" dt="2022-02-14T21:55:03.152" v="343" actId="1076"/>
          <ac:spMkLst>
            <pc:docMk/>
            <pc:sldMk cId="0" sldId="264"/>
            <ac:spMk id="93" creationId="{4431C821-172F-430E-B928-1ABDA6041367}"/>
          </ac:spMkLst>
        </pc:spChg>
        <pc:spChg chg="add mod">
          <ac:chgData name="SERGIO RAFAEL ZAVARCE CALDERA" userId="e9adf020277893e7" providerId="LiveId" clId="{FDDDA4EB-DECC-4360-B75B-BCAB5B4B2E0F}" dt="2022-02-14T21:55:03.152" v="343" actId="1076"/>
          <ac:spMkLst>
            <pc:docMk/>
            <pc:sldMk cId="0" sldId="264"/>
            <ac:spMk id="94" creationId="{34F5BCD8-D55B-4F8F-8E46-D5D6D7EE767A}"/>
          </ac:spMkLst>
        </pc:spChg>
        <pc:spChg chg="add mod">
          <ac:chgData name="SERGIO RAFAEL ZAVARCE CALDERA" userId="e9adf020277893e7" providerId="LiveId" clId="{FDDDA4EB-DECC-4360-B75B-BCAB5B4B2E0F}" dt="2022-02-14T21:55:03.152" v="343" actId="1076"/>
          <ac:spMkLst>
            <pc:docMk/>
            <pc:sldMk cId="0" sldId="264"/>
            <ac:spMk id="95" creationId="{80740462-041A-45A1-B525-BCAF041BC79A}"/>
          </ac:spMkLst>
        </pc:spChg>
        <pc:spChg chg="add mod">
          <ac:chgData name="SERGIO RAFAEL ZAVARCE CALDERA" userId="e9adf020277893e7" providerId="LiveId" clId="{FDDDA4EB-DECC-4360-B75B-BCAB5B4B2E0F}" dt="2022-02-14T21:55:03.152" v="343" actId="1076"/>
          <ac:spMkLst>
            <pc:docMk/>
            <pc:sldMk cId="0" sldId="264"/>
            <ac:spMk id="96" creationId="{CB5D1311-4E0D-4C7E-B671-E700E2F509E7}"/>
          </ac:spMkLst>
        </pc:spChg>
        <pc:spChg chg="add mod">
          <ac:chgData name="SERGIO RAFAEL ZAVARCE CALDERA" userId="e9adf020277893e7" providerId="LiveId" clId="{FDDDA4EB-DECC-4360-B75B-BCAB5B4B2E0F}" dt="2022-02-14T21:55:03.152" v="343" actId="1076"/>
          <ac:spMkLst>
            <pc:docMk/>
            <pc:sldMk cId="0" sldId="264"/>
            <ac:spMk id="97" creationId="{9CBC81E2-BFF4-45E4-860F-CC87B58E3A4E}"/>
          </ac:spMkLst>
        </pc:spChg>
        <pc:grpChg chg="add del mod">
          <ac:chgData name="SERGIO RAFAEL ZAVARCE CALDERA" userId="e9adf020277893e7" providerId="LiveId" clId="{FDDDA4EB-DECC-4360-B75B-BCAB5B4B2E0F}" dt="2022-02-14T21:54:47.836" v="341"/>
          <ac:grpSpMkLst>
            <pc:docMk/>
            <pc:sldMk cId="0" sldId="264"/>
            <ac:grpSpMk id="10" creationId="{F19CDBE6-0234-420F-A4DA-BB2B7373A942}"/>
          </ac:grpSpMkLst>
        </pc:grpChg>
        <pc:grpChg chg="add del mod">
          <ac:chgData name="SERGIO RAFAEL ZAVARCE CALDERA" userId="e9adf020277893e7" providerId="LiveId" clId="{FDDDA4EB-DECC-4360-B75B-BCAB5B4B2E0F}" dt="2022-02-14T21:54:47.836" v="341"/>
          <ac:grpSpMkLst>
            <pc:docMk/>
            <pc:sldMk cId="0" sldId="264"/>
            <ac:grpSpMk id="15" creationId="{0B664A93-0F2D-49D5-891D-16C39050EC8E}"/>
          </ac:grpSpMkLst>
        </pc:grpChg>
        <pc:grpChg chg="add del mod">
          <ac:chgData name="SERGIO RAFAEL ZAVARCE CALDERA" userId="e9adf020277893e7" providerId="LiveId" clId="{FDDDA4EB-DECC-4360-B75B-BCAB5B4B2E0F}" dt="2022-02-14T21:54:47.836" v="341"/>
          <ac:grpSpMkLst>
            <pc:docMk/>
            <pc:sldMk cId="0" sldId="264"/>
            <ac:grpSpMk id="22" creationId="{275D3614-84F2-432B-B8D2-E86B87A00070}"/>
          </ac:grpSpMkLst>
        </pc:grpChg>
        <pc:grpChg chg="add del mod">
          <ac:chgData name="SERGIO RAFAEL ZAVARCE CALDERA" userId="e9adf020277893e7" providerId="LiveId" clId="{FDDDA4EB-DECC-4360-B75B-BCAB5B4B2E0F}" dt="2022-02-14T21:54:47.836" v="341"/>
          <ac:grpSpMkLst>
            <pc:docMk/>
            <pc:sldMk cId="0" sldId="264"/>
            <ac:grpSpMk id="27" creationId="{4DDE77E3-2BA7-451C-ADE5-861C12E7EC33}"/>
          </ac:grpSpMkLst>
        </pc:grpChg>
        <pc:grpChg chg="add del mod">
          <ac:chgData name="SERGIO RAFAEL ZAVARCE CALDERA" userId="e9adf020277893e7" providerId="LiveId" clId="{FDDDA4EB-DECC-4360-B75B-BCAB5B4B2E0F}" dt="2022-02-14T21:54:47.836" v="341"/>
          <ac:grpSpMkLst>
            <pc:docMk/>
            <pc:sldMk cId="0" sldId="264"/>
            <ac:grpSpMk id="32" creationId="{74A7F5EC-43B3-4F1D-A03C-D6F6BA9DDA47}"/>
          </ac:grpSpMkLst>
        </pc:grpChg>
        <pc:grpChg chg="add mod">
          <ac:chgData name="SERGIO RAFAEL ZAVARCE CALDERA" userId="e9adf020277893e7" providerId="LiveId" clId="{FDDDA4EB-DECC-4360-B75B-BCAB5B4B2E0F}" dt="2022-02-14T21:55:03.152" v="343" actId="1076"/>
          <ac:grpSpMkLst>
            <pc:docMk/>
            <pc:sldMk cId="0" sldId="264"/>
            <ac:grpSpMk id="52" creationId="{3564925D-0E41-456B-9BE5-215F00253B82}"/>
          </ac:grpSpMkLst>
        </pc:grpChg>
        <pc:grpChg chg="add mod">
          <ac:chgData name="SERGIO RAFAEL ZAVARCE CALDERA" userId="e9adf020277893e7" providerId="LiveId" clId="{FDDDA4EB-DECC-4360-B75B-BCAB5B4B2E0F}" dt="2022-02-14T21:55:03.152" v="343" actId="1076"/>
          <ac:grpSpMkLst>
            <pc:docMk/>
            <pc:sldMk cId="0" sldId="264"/>
            <ac:grpSpMk id="57" creationId="{74EA2A25-0276-49E3-8AE3-800D23F35F53}"/>
          </ac:grpSpMkLst>
        </pc:grpChg>
        <pc:grpChg chg="add mod">
          <ac:chgData name="SERGIO RAFAEL ZAVARCE CALDERA" userId="e9adf020277893e7" providerId="LiveId" clId="{FDDDA4EB-DECC-4360-B75B-BCAB5B4B2E0F}" dt="2022-02-14T21:55:03.152" v="343" actId="1076"/>
          <ac:grpSpMkLst>
            <pc:docMk/>
            <pc:sldMk cId="0" sldId="264"/>
            <ac:grpSpMk id="62" creationId="{29F7CD71-FC38-44FA-8CBE-1F351D7E2DAC}"/>
          </ac:grpSpMkLst>
        </pc:grpChg>
        <pc:grpChg chg="add mod">
          <ac:chgData name="SERGIO RAFAEL ZAVARCE CALDERA" userId="e9adf020277893e7" providerId="LiveId" clId="{FDDDA4EB-DECC-4360-B75B-BCAB5B4B2E0F}" dt="2022-02-14T21:55:03.152" v="343" actId="1076"/>
          <ac:grpSpMkLst>
            <pc:docMk/>
            <pc:sldMk cId="0" sldId="264"/>
            <ac:grpSpMk id="69" creationId="{AF19B2E4-B35B-47CA-B7AC-25FE8BEB339B}"/>
          </ac:grpSpMkLst>
        </pc:grpChg>
        <pc:grpChg chg="add mod">
          <ac:chgData name="SERGIO RAFAEL ZAVARCE CALDERA" userId="e9adf020277893e7" providerId="LiveId" clId="{FDDDA4EB-DECC-4360-B75B-BCAB5B4B2E0F}" dt="2022-02-14T21:55:03.152" v="343" actId="1076"/>
          <ac:grpSpMkLst>
            <pc:docMk/>
            <pc:sldMk cId="0" sldId="264"/>
            <ac:grpSpMk id="74" creationId="{11D9EA2D-34F9-4266-AEDA-57FECD5F4124}"/>
          </ac:grpSpMkLst>
        </pc:grpChg>
        <pc:grpChg chg="add mod">
          <ac:chgData name="SERGIO RAFAEL ZAVARCE CALDERA" userId="e9adf020277893e7" providerId="LiveId" clId="{FDDDA4EB-DECC-4360-B75B-BCAB5B4B2E0F}" dt="2022-02-14T21:55:03.152" v="343" actId="1076"/>
          <ac:grpSpMkLst>
            <pc:docMk/>
            <pc:sldMk cId="0" sldId="264"/>
            <ac:grpSpMk id="79" creationId="{51540D20-6A73-4AFB-BB37-1C679EF7B74D}"/>
          </ac:grpSpMkLst>
        </pc:grpChg>
        <pc:picChg chg="add del mod">
          <ac:chgData name="SERGIO RAFAEL ZAVARCE CALDERA" userId="e9adf020277893e7" providerId="LiveId" clId="{FDDDA4EB-DECC-4360-B75B-BCAB5B4B2E0F}" dt="2022-02-14T19:50:27.636" v="7"/>
          <ac:picMkLst>
            <pc:docMk/>
            <pc:sldMk cId="0" sldId="264"/>
            <ac:picMk id="2" creationId="{EE9F276F-4865-4C7B-893F-FA35BF1B9674}"/>
          </ac:picMkLst>
        </pc:picChg>
        <pc:picChg chg="add del mod">
          <ac:chgData name="SERGIO RAFAEL ZAVARCE CALDERA" userId="e9adf020277893e7" providerId="LiveId" clId="{FDDDA4EB-DECC-4360-B75B-BCAB5B4B2E0F}" dt="2022-02-14T19:52:48.201" v="9"/>
          <ac:picMkLst>
            <pc:docMk/>
            <pc:sldMk cId="0" sldId="264"/>
            <ac:picMk id="3" creationId="{8CEC3C6D-F99B-4B77-8325-6B76437218C2}"/>
          </ac:picMkLst>
        </pc:picChg>
        <pc:picChg chg="add del mod">
          <ac:chgData name="SERGIO RAFAEL ZAVARCE CALDERA" userId="e9adf020277893e7" providerId="LiveId" clId="{FDDDA4EB-DECC-4360-B75B-BCAB5B4B2E0F}" dt="2022-02-14T21:56:25.601" v="344"/>
          <ac:picMkLst>
            <pc:docMk/>
            <pc:sldMk cId="0" sldId="264"/>
            <ac:picMk id="4" creationId="{E570DEEF-FB15-463C-82FF-3D2717F608B5}"/>
          </ac:picMkLst>
        </pc:picChg>
        <pc:picChg chg="add del mod">
          <ac:chgData name="SERGIO RAFAEL ZAVARCE CALDERA" userId="e9adf020277893e7" providerId="LiveId" clId="{FDDDA4EB-DECC-4360-B75B-BCAB5B4B2E0F}" dt="2022-02-14T21:56:39.759" v="346"/>
          <ac:picMkLst>
            <pc:docMk/>
            <pc:sldMk cId="0" sldId="264"/>
            <ac:picMk id="5" creationId="{F46AB1C8-1DC5-4974-B117-8769952FBBAE}"/>
          </ac:picMkLst>
        </pc:picChg>
        <pc:picChg chg="add del mod">
          <ac:chgData name="SERGIO RAFAEL ZAVARCE CALDERA" userId="e9adf020277893e7" providerId="LiveId" clId="{FDDDA4EB-DECC-4360-B75B-BCAB5B4B2E0F}" dt="2022-02-14T21:57:22.747" v="348"/>
          <ac:picMkLst>
            <pc:docMk/>
            <pc:sldMk cId="0" sldId="264"/>
            <ac:picMk id="6" creationId="{B32F484A-8BF6-4FD7-8079-7F3A19FFD74A}"/>
          </ac:picMkLst>
        </pc:picChg>
        <pc:picChg chg="add del mod">
          <ac:chgData name="SERGIO RAFAEL ZAVARCE CALDERA" userId="e9adf020277893e7" providerId="LiveId" clId="{FDDDA4EB-DECC-4360-B75B-BCAB5B4B2E0F}" dt="2022-02-14T22:02:15.253" v="354"/>
          <ac:picMkLst>
            <pc:docMk/>
            <pc:sldMk cId="0" sldId="264"/>
            <ac:picMk id="7" creationId="{B280B66A-F7A0-439D-B884-738A0E7B42E8}"/>
          </ac:picMkLst>
        </pc:picChg>
        <pc:picChg chg="add del mod">
          <ac:chgData name="SERGIO RAFAEL ZAVARCE CALDERA" userId="e9adf020277893e7" providerId="LiveId" clId="{FDDDA4EB-DECC-4360-B75B-BCAB5B4B2E0F}" dt="2022-02-14T22:07:23.600" v="356"/>
          <ac:picMkLst>
            <pc:docMk/>
            <pc:sldMk cId="0" sldId="264"/>
            <ac:picMk id="8" creationId="{A5E5B662-4558-4F46-9BFA-9E2FBB42CAD2}"/>
          </ac:picMkLst>
        </pc:picChg>
        <pc:picChg chg="add mod">
          <ac:chgData name="SERGIO RAFAEL ZAVARCE CALDERA" userId="e9adf020277893e7" providerId="LiveId" clId="{FDDDA4EB-DECC-4360-B75B-BCAB5B4B2E0F}" dt="2022-02-14T22:10:27.259" v="357"/>
          <ac:picMkLst>
            <pc:docMk/>
            <pc:sldMk cId="0" sldId="264"/>
            <ac:picMk id="98" creationId="{EAEAB8C7-2D09-40C6-915F-4BB32AB51BE9}"/>
          </ac:picMkLst>
        </pc:picChg>
        <pc:picChg chg="del">
          <ac:chgData name="SERGIO RAFAEL ZAVARCE CALDERA" userId="e9adf020277893e7" providerId="LiveId" clId="{FDDDA4EB-DECC-4360-B75B-BCAB5B4B2E0F}" dt="2022-02-14T21:54:16.599" v="337" actId="478"/>
          <ac:picMkLst>
            <pc:docMk/>
            <pc:sldMk cId="0" sldId="264"/>
            <ac:picMk id="320" creationId="{00000000-0000-0000-0000-000000000000}"/>
          </ac:picMkLst>
        </pc:picChg>
      </pc:sldChg>
      <pc:sldChg chg="addSp delSp modSp modTransition modAnim modNotes">
        <pc:chgData name="SERGIO RAFAEL ZAVARCE CALDERA" userId="e9adf020277893e7" providerId="LiveId" clId="{FDDDA4EB-DECC-4360-B75B-BCAB5B4B2E0F}" dt="2022-02-14T20:40:30.169" v="30"/>
        <pc:sldMkLst>
          <pc:docMk/>
          <pc:sldMk cId="0" sldId="265"/>
        </pc:sldMkLst>
        <pc:picChg chg="add del mod">
          <ac:chgData name="SERGIO RAFAEL ZAVARCE CALDERA" userId="e9adf020277893e7" providerId="LiveId" clId="{FDDDA4EB-DECC-4360-B75B-BCAB5B4B2E0F}" dt="2022-02-14T20:34:18.313" v="25"/>
          <ac:picMkLst>
            <pc:docMk/>
            <pc:sldMk cId="0" sldId="265"/>
            <ac:picMk id="2" creationId="{A57A1CB7-A3C7-4D0C-93CA-1E3A2AC7EC96}"/>
          </ac:picMkLst>
        </pc:picChg>
        <pc:picChg chg="add del mod">
          <ac:chgData name="SERGIO RAFAEL ZAVARCE CALDERA" userId="e9adf020277893e7" providerId="LiveId" clId="{FDDDA4EB-DECC-4360-B75B-BCAB5B4B2E0F}" dt="2022-02-14T20:35:53.406" v="27"/>
          <ac:picMkLst>
            <pc:docMk/>
            <pc:sldMk cId="0" sldId="265"/>
            <ac:picMk id="3" creationId="{C9A30C33-D72A-47F9-A15D-13505078010D}"/>
          </ac:picMkLst>
        </pc:picChg>
        <pc:picChg chg="add del mod">
          <ac:chgData name="SERGIO RAFAEL ZAVARCE CALDERA" userId="e9adf020277893e7" providerId="LiveId" clId="{FDDDA4EB-DECC-4360-B75B-BCAB5B4B2E0F}" dt="2022-02-14T20:36:28.943" v="29"/>
          <ac:picMkLst>
            <pc:docMk/>
            <pc:sldMk cId="0" sldId="265"/>
            <ac:picMk id="4" creationId="{C4C04ADF-0684-49A0-9C57-7370DCB623D6}"/>
          </ac:picMkLst>
        </pc:picChg>
        <pc:picChg chg="add mod">
          <ac:chgData name="SERGIO RAFAEL ZAVARCE CALDERA" userId="e9adf020277893e7" providerId="LiveId" clId="{FDDDA4EB-DECC-4360-B75B-BCAB5B4B2E0F}" dt="2022-02-14T20:40:30.169" v="30"/>
          <ac:picMkLst>
            <pc:docMk/>
            <pc:sldMk cId="0" sldId="265"/>
            <ac:picMk id="5" creationId="{F4DD1076-542E-455D-8A6A-4054D8709969}"/>
          </ac:picMkLst>
        </pc:picChg>
      </pc:sldChg>
      <pc:sldChg chg="modSp mod">
        <pc:chgData name="SERGIO RAFAEL ZAVARCE CALDERA" userId="e9adf020277893e7" providerId="LiveId" clId="{FDDDA4EB-DECC-4360-B75B-BCAB5B4B2E0F}" dt="2022-02-14T20:57:25.364" v="90"/>
        <pc:sldMkLst>
          <pc:docMk/>
          <pc:sldMk cId="0" sldId="266"/>
        </pc:sldMkLst>
        <pc:spChg chg="mod">
          <ac:chgData name="SERGIO RAFAEL ZAVARCE CALDERA" userId="e9adf020277893e7" providerId="LiveId" clId="{FDDDA4EB-DECC-4360-B75B-BCAB5B4B2E0F}" dt="2022-02-14T20:57:25.364" v="90"/>
          <ac:spMkLst>
            <pc:docMk/>
            <pc:sldMk cId="0" sldId="266"/>
            <ac:spMk id="338" creationId="{00000000-0000-0000-0000-000000000000}"/>
          </ac:spMkLst>
        </pc:spChg>
      </pc:sldChg>
      <pc:sldChg chg="modSp new del mod">
        <pc:chgData name="SERGIO RAFAEL ZAVARCE CALDERA" userId="e9adf020277893e7" providerId="LiveId" clId="{FDDDA4EB-DECC-4360-B75B-BCAB5B4B2E0F}" dt="2022-02-14T21:32:57.158" v="327" actId="47"/>
        <pc:sldMkLst>
          <pc:docMk/>
          <pc:sldMk cId="1411355094" sldId="267"/>
        </pc:sldMkLst>
        <pc:spChg chg="mod">
          <ac:chgData name="SERGIO RAFAEL ZAVARCE CALDERA" userId="e9adf020277893e7" providerId="LiveId" clId="{FDDDA4EB-DECC-4360-B75B-BCAB5B4B2E0F}" dt="2022-02-14T20:44:51.205" v="38" actId="20577"/>
          <ac:spMkLst>
            <pc:docMk/>
            <pc:sldMk cId="1411355094" sldId="267"/>
            <ac:spMk id="2" creationId="{C4B61AF3-4A35-4062-9FA4-4141AB5C49A0}"/>
          </ac:spMkLst>
        </pc:spChg>
      </pc:sldChg>
      <pc:sldChg chg="addSp delSp modSp new mod modTransition modAnim">
        <pc:chgData name="SERGIO RAFAEL ZAVARCE CALDERA" userId="e9adf020277893e7" providerId="LiveId" clId="{FDDDA4EB-DECC-4360-B75B-BCAB5B4B2E0F}" dt="2022-02-14T21:40:35.890" v="333"/>
        <pc:sldMkLst>
          <pc:docMk/>
          <pc:sldMk cId="2768567146" sldId="268"/>
        </pc:sldMkLst>
        <pc:spChg chg="mod">
          <ac:chgData name="SERGIO RAFAEL ZAVARCE CALDERA" userId="e9adf020277893e7" providerId="LiveId" clId="{FDDDA4EB-DECC-4360-B75B-BCAB5B4B2E0F}" dt="2022-02-14T21:14:38.643" v="326" actId="20577"/>
          <ac:spMkLst>
            <pc:docMk/>
            <pc:sldMk cId="2768567146" sldId="268"/>
            <ac:spMk id="2" creationId="{937B5755-740D-4AD9-81A8-744D2341379C}"/>
          </ac:spMkLst>
        </pc:spChg>
        <pc:spChg chg="del">
          <ac:chgData name="SERGIO RAFAEL ZAVARCE CALDERA" userId="e9adf020277893e7" providerId="LiveId" clId="{FDDDA4EB-DECC-4360-B75B-BCAB5B4B2E0F}" dt="2022-02-14T20:51:43.316" v="57" actId="478"/>
          <ac:spMkLst>
            <pc:docMk/>
            <pc:sldMk cId="2768567146" sldId="268"/>
            <ac:spMk id="3" creationId="{8D45E8BE-6E68-407D-B523-CE47DC12AC2C}"/>
          </ac:spMkLst>
        </pc:spChg>
        <pc:spChg chg="mod">
          <ac:chgData name="SERGIO RAFAEL ZAVARCE CALDERA" userId="e9adf020277893e7" providerId="LiveId" clId="{FDDDA4EB-DECC-4360-B75B-BCAB5B4B2E0F}" dt="2022-02-14T20:51:22.873" v="50"/>
          <ac:spMkLst>
            <pc:docMk/>
            <pc:sldMk cId="2768567146" sldId="268"/>
            <ac:spMk id="6" creationId="{2247CE14-2486-4C84-B5BB-3324F3A59FBA}"/>
          </ac:spMkLst>
        </pc:spChg>
        <pc:spChg chg="mod">
          <ac:chgData name="SERGIO RAFAEL ZAVARCE CALDERA" userId="e9adf020277893e7" providerId="LiveId" clId="{FDDDA4EB-DECC-4360-B75B-BCAB5B4B2E0F}" dt="2022-02-14T20:51:22.873" v="50"/>
          <ac:spMkLst>
            <pc:docMk/>
            <pc:sldMk cId="2768567146" sldId="268"/>
            <ac:spMk id="9" creationId="{485F7CD0-704E-440B-9F14-7F1749B8457B}"/>
          </ac:spMkLst>
        </pc:spChg>
        <pc:spChg chg="mod">
          <ac:chgData name="SERGIO RAFAEL ZAVARCE CALDERA" userId="e9adf020277893e7" providerId="LiveId" clId="{FDDDA4EB-DECC-4360-B75B-BCAB5B4B2E0F}" dt="2022-02-14T20:51:22.873" v="50"/>
          <ac:spMkLst>
            <pc:docMk/>
            <pc:sldMk cId="2768567146" sldId="268"/>
            <ac:spMk id="12" creationId="{F3005E15-2276-4B95-9D7B-BFAE1C91DA59}"/>
          </ac:spMkLst>
        </pc:spChg>
        <pc:spChg chg="mod">
          <ac:chgData name="SERGIO RAFAEL ZAVARCE CALDERA" userId="e9adf020277893e7" providerId="LiveId" clId="{FDDDA4EB-DECC-4360-B75B-BCAB5B4B2E0F}" dt="2022-02-14T20:51:22.873" v="50"/>
          <ac:spMkLst>
            <pc:docMk/>
            <pc:sldMk cId="2768567146" sldId="268"/>
            <ac:spMk id="15" creationId="{5F77065D-1C58-4CFD-94A6-A681DD439B9C}"/>
          </ac:spMkLst>
        </pc:spChg>
        <pc:spChg chg="mod">
          <ac:chgData name="SERGIO RAFAEL ZAVARCE CALDERA" userId="e9adf020277893e7" providerId="LiveId" clId="{FDDDA4EB-DECC-4360-B75B-BCAB5B4B2E0F}" dt="2022-02-14T20:51:22.873" v="50"/>
          <ac:spMkLst>
            <pc:docMk/>
            <pc:sldMk cId="2768567146" sldId="268"/>
            <ac:spMk id="18" creationId="{F970263B-4551-44D4-9044-F09C301E3D77}"/>
          </ac:spMkLst>
        </pc:spChg>
        <pc:spChg chg="mod">
          <ac:chgData name="SERGIO RAFAEL ZAVARCE CALDERA" userId="e9adf020277893e7" providerId="LiveId" clId="{FDDDA4EB-DECC-4360-B75B-BCAB5B4B2E0F}" dt="2022-02-14T20:51:22.873" v="50"/>
          <ac:spMkLst>
            <pc:docMk/>
            <pc:sldMk cId="2768567146" sldId="268"/>
            <ac:spMk id="21" creationId="{C72E5282-AA0D-426B-9674-F8AE472128A0}"/>
          </ac:spMkLst>
        </pc:spChg>
        <pc:spChg chg="mod">
          <ac:chgData name="SERGIO RAFAEL ZAVARCE CALDERA" userId="e9adf020277893e7" providerId="LiveId" clId="{FDDDA4EB-DECC-4360-B75B-BCAB5B4B2E0F}" dt="2022-02-14T20:51:22.873" v="50"/>
          <ac:spMkLst>
            <pc:docMk/>
            <pc:sldMk cId="2768567146" sldId="268"/>
            <ac:spMk id="24" creationId="{9A49D3F1-886F-41DF-B918-8A840416E023}"/>
          </ac:spMkLst>
        </pc:spChg>
        <pc:spChg chg="mod">
          <ac:chgData name="SERGIO RAFAEL ZAVARCE CALDERA" userId="e9adf020277893e7" providerId="LiveId" clId="{FDDDA4EB-DECC-4360-B75B-BCAB5B4B2E0F}" dt="2022-02-14T20:51:22.873" v="50"/>
          <ac:spMkLst>
            <pc:docMk/>
            <pc:sldMk cId="2768567146" sldId="268"/>
            <ac:spMk id="27" creationId="{4D926421-3097-42DE-8725-7DD9E81EF7B9}"/>
          </ac:spMkLst>
        </pc:spChg>
        <pc:spChg chg="mod">
          <ac:chgData name="SERGIO RAFAEL ZAVARCE CALDERA" userId="e9adf020277893e7" providerId="LiveId" clId="{FDDDA4EB-DECC-4360-B75B-BCAB5B4B2E0F}" dt="2022-02-14T20:51:22.873" v="50"/>
          <ac:spMkLst>
            <pc:docMk/>
            <pc:sldMk cId="2768567146" sldId="268"/>
            <ac:spMk id="30" creationId="{EE1E98E1-780A-4CFB-9799-D5A8202B2A03}"/>
          </ac:spMkLst>
        </pc:spChg>
        <pc:spChg chg="mod">
          <ac:chgData name="SERGIO RAFAEL ZAVARCE CALDERA" userId="e9adf020277893e7" providerId="LiveId" clId="{FDDDA4EB-DECC-4360-B75B-BCAB5B4B2E0F}" dt="2022-02-14T20:51:22.873" v="50"/>
          <ac:spMkLst>
            <pc:docMk/>
            <pc:sldMk cId="2768567146" sldId="268"/>
            <ac:spMk id="32" creationId="{F8F73DCB-58A7-478E-A415-DAB833F528BA}"/>
          </ac:spMkLst>
        </pc:spChg>
        <pc:spChg chg="mod">
          <ac:chgData name="SERGIO RAFAEL ZAVARCE CALDERA" userId="e9adf020277893e7" providerId="LiveId" clId="{FDDDA4EB-DECC-4360-B75B-BCAB5B4B2E0F}" dt="2022-02-14T20:51:22.873" v="50"/>
          <ac:spMkLst>
            <pc:docMk/>
            <pc:sldMk cId="2768567146" sldId="268"/>
            <ac:spMk id="33" creationId="{FE38A771-1F81-4915-AB1F-D824CB2251E3}"/>
          </ac:spMkLst>
        </pc:spChg>
        <pc:spChg chg="add del mod">
          <ac:chgData name="SERGIO RAFAEL ZAVARCE CALDERA" userId="e9adf020277893e7" providerId="LiveId" clId="{FDDDA4EB-DECC-4360-B75B-BCAB5B4B2E0F}" dt="2022-02-14T20:58:51.049" v="97" actId="478"/>
          <ac:spMkLst>
            <pc:docMk/>
            <pc:sldMk cId="2768567146" sldId="268"/>
            <ac:spMk id="35" creationId="{E6EB77B3-8FD5-4239-8CAE-0D51ED955C12}"/>
          </ac:spMkLst>
        </pc:spChg>
        <pc:spChg chg="mod">
          <ac:chgData name="SERGIO RAFAEL ZAVARCE CALDERA" userId="e9adf020277893e7" providerId="LiveId" clId="{FDDDA4EB-DECC-4360-B75B-BCAB5B4B2E0F}" dt="2022-02-14T21:00:43.489" v="98"/>
          <ac:spMkLst>
            <pc:docMk/>
            <pc:sldMk cId="2768567146" sldId="268"/>
            <ac:spMk id="38" creationId="{CED4D73C-1130-44C9-B170-BBEA1BBEF4EB}"/>
          </ac:spMkLst>
        </pc:spChg>
        <pc:spChg chg="mod">
          <ac:chgData name="SERGIO RAFAEL ZAVARCE CALDERA" userId="e9adf020277893e7" providerId="LiveId" clId="{FDDDA4EB-DECC-4360-B75B-BCAB5B4B2E0F}" dt="2022-02-14T21:00:43.489" v="98"/>
          <ac:spMkLst>
            <pc:docMk/>
            <pc:sldMk cId="2768567146" sldId="268"/>
            <ac:spMk id="39" creationId="{95BE2B9A-2D7D-49D8-B308-E7A308A8E42B}"/>
          </ac:spMkLst>
        </pc:spChg>
        <pc:spChg chg="mod">
          <ac:chgData name="SERGIO RAFAEL ZAVARCE CALDERA" userId="e9adf020277893e7" providerId="LiveId" clId="{FDDDA4EB-DECC-4360-B75B-BCAB5B4B2E0F}" dt="2022-02-14T21:00:43.489" v="98"/>
          <ac:spMkLst>
            <pc:docMk/>
            <pc:sldMk cId="2768567146" sldId="268"/>
            <ac:spMk id="40" creationId="{EC9188B8-093B-46E7-B9A6-F79278AA8BB4}"/>
          </ac:spMkLst>
        </pc:spChg>
        <pc:spChg chg="mod">
          <ac:chgData name="SERGIO RAFAEL ZAVARCE CALDERA" userId="e9adf020277893e7" providerId="LiveId" clId="{FDDDA4EB-DECC-4360-B75B-BCAB5B4B2E0F}" dt="2022-02-14T21:00:43.489" v="98"/>
          <ac:spMkLst>
            <pc:docMk/>
            <pc:sldMk cId="2768567146" sldId="268"/>
            <ac:spMk id="41" creationId="{D8F8A4AD-7401-473A-AA09-ADAD90B693BD}"/>
          </ac:spMkLst>
        </pc:spChg>
        <pc:spChg chg="mod">
          <ac:chgData name="SERGIO RAFAEL ZAVARCE CALDERA" userId="e9adf020277893e7" providerId="LiveId" clId="{FDDDA4EB-DECC-4360-B75B-BCAB5B4B2E0F}" dt="2022-02-14T21:00:43.489" v="98"/>
          <ac:spMkLst>
            <pc:docMk/>
            <pc:sldMk cId="2768567146" sldId="268"/>
            <ac:spMk id="42" creationId="{AB9CE1D3-AA74-4248-9E11-1AC13D21F57F}"/>
          </ac:spMkLst>
        </pc:spChg>
        <pc:spChg chg="mod">
          <ac:chgData name="SERGIO RAFAEL ZAVARCE CALDERA" userId="e9adf020277893e7" providerId="LiveId" clId="{FDDDA4EB-DECC-4360-B75B-BCAB5B4B2E0F}" dt="2022-02-14T21:00:43.489" v="98"/>
          <ac:spMkLst>
            <pc:docMk/>
            <pc:sldMk cId="2768567146" sldId="268"/>
            <ac:spMk id="43" creationId="{243023ED-227A-45E1-82B9-958EB682B842}"/>
          </ac:spMkLst>
        </pc:spChg>
        <pc:spChg chg="mod">
          <ac:chgData name="SERGIO RAFAEL ZAVARCE CALDERA" userId="e9adf020277893e7" providerId="LiveId" clId="{FDDDA4EB-DECC-4360-B75B-BCAB5B4B2E0F}" dt="2022-02-14T21:05:50.862" v="206" actId="20577"/>
          <ac:spMkLst>
            <pc:docMk/>
            <pc:sldMk cId="2768567146" sldId="268"/>
            <ac:spMk id="44" creationId="{C8A4E52C-8C12-4B38-B680-75462A3E88B7}"/>
          </ac:spMkLst>
        </pc:spChg>
        <pc:spChg chg="mod">
          <ac:chgData name="SERGIO RAFAEL ZAVARCE CALDERA" userId="e9adf020277893e7" providerId="LiveId" clId="{FDDDA4EB-DECC-4360-B75B-BCAB5B4B2E0F}" dt="2022-02-14T21:00:43.489" v="98"/>
          <ac:spMkLst>
            <pc:docMk/>
            <pc:sldMk cId="2768567146" sldId="268"/>
            <ac:spMk id="45" creationId="{ADBA9ADE-A5AE-4F86-9A9C-2B5634643FC6}"/>
          </ac:spMkLst>
        </pc:spChg>
        <pc:spChg chg="mod">
          <ac:chgData name="SERGIO RAFAEL ZAVARCE CALDERA" userId="e9adf020277893e7" providerId="LiveId" clId="{FDDDA4EB-DECC-4360-B75B-BCAB5B4B2E0F}" dt="2022-02-14T21:00:43.489" v="98"/>
          <ac:spMkLst>
            <pc:docMk/>
            <pc:sldMk cId="2768567146" sldId="268"/>
            <ac:spMk id="47" creationId="{AD91EDD0-8B4B-47A2-9403-6C6437003EBA}"/>
          </ac:spMkLst>
        </pc:spChg>
        <pc:spChg chg="mod">
          <ac:chgData name="SERGIO RAFAEL ZAVARCE CALDERA" userId="e9adf020277893e7" providerId="LiveId" clId="{FDDDA4EB-DECC-4360-B75B-BCAB5B4B2E0F}" dt="2022-02-14T21:00:43.489" v="98"/>
          <ac:spMkLst>
            <pc:docMk/>
            <pc:sldMk cId="2768567146" sldId="268"/>
            <ac:spMk id="48" creationId="{C05FB61F-4308-4F3E-ADDC-33BD7FE3E681}"/>
          </ac:spMkLst>
        </pc:spChg>
        <pc:spChg chg="mod">
          <ac:chgData name="SERGIO RAFAEL ZAVARCE CALDERA" userId="e9adf020277893e7" providerId="LiveId" clId="{FDDDA4EB-DECC-4360-B75B-BCAB5B4B2E0F}" dt="2022-02-14T21:00:43.489" v="98"/>
          <ac:spMkLst>
            <pc:docMk/>
            <pc:sldMk cId="2768567146" sldId="268"/>
            <ac:spMk id="49" creationId="{7BC8BDB3-8009-4386-A072-455C2B4AAED2}"/>
          </ac:spMkLst>
        </pc:spChg>
        <pc:spChg chg="mod">
          <ac:chgData name="SERGIO RAFAEL ZAVARCE CALDERA" userId="e9adf020277893e7" providerId="LiveId" clId="{FDDDA4EB-DECC-4360-B75B-BCAB5B4B2E0F}" dt="2022-02-14T21:00:43.489" v="98"/>
          <ac:spMkLst>
            <pc:docMk/>
            <pc:sldMk cId="2768567146" sldId="268"/>
            <ac:spMk id="50" creationId="{833DAD5C-75C3-4C43-9BF8-44F5AE074B69}"/>
          </ac:spMkLst>
        </pc:spChg>
        <pc:spChg chg="mod">
          <ac:chgData name="SERGIO RAFAEL ZAVARCE CALDERA" userId="e9adf020277893e7" providerId="LiveId" clId="{FDDDA4EB-DECC-4360-B75B-BCAB5B4B2E0F}" dt="2022-02-14T21:00:43.489" v="98"/>
          <ac:spMkLst>
            <pc:docMk/>
            <pc:sldMk cId="2768567146" sldId="268"/>
            <ac:spMk id="51" creationId="{5123C01C-3A3C-42C7-80B0-68ED235EECB9}"/>
          </ac:spMkLst>
        </pc:spChg>
        <pc:spChg chg="mod">
          <ac:chgData name="SERGIO RAFAEL ZAVARCE CALDERA" userId="e9adf020277893e7" providerId="LiveId" clId="{FDDDA4EB-DECC-4360-B75B-BCAB5B4B2E0F}" dt="2022-02-14T21:00:43.489" v="98"/>
          <ac:spMkLst>
            <pc:docMk/>
            <pc:sldMk cId="2768567146" sldId="268"/>
            <ac:spMk id="52" creationId="{41910A8E-E475-4D63-96A8-4B88553BC91D}"/>
          </ac:spMkLst>
        </pc:spChg>
        <pc:spChg chg="mod">
          <ac:chgData name="SERGIO RAFAEL ZAVARCE CALDERA" userId="e9adf020277893e7" providerId="LiveId" clId="{FDDDA4EB-DECC-4360-B75B-BCAB5B4B2E0F}" dt="2022-02-14T21:10:51.698" v="220" actId="20577"/>
          <ac:spMkLst>
            <pc:docMk/>
            <pc:sldMk cId="2768567146" sldId="268"/>
            <ac:spMk id="53" creationId="{687C1309-3F00-4F79-9F30-2669DFAC7D94}"/>
          </ac:spMkLst>
        </pc:spChg>
        <pc:spChg chg="mod">
          <ac:chgData name="SERGIO RAFAEL ZAVARCE CALDERA" userId="e9adf020277893e7" providerId="LiveId" clId="{FDDDA4EB-DECC-4360-B75B-BCAB5B4B2E0F}" dt="2022-02-14T21:00:43.489" v="98"/>
          <ac:spMkLst>
            <pc:docMk/>
            <pc:sldMk cId="2768567146" sldId="268"/>
            <ac:spMk id="54" creationId="{0C38F7CD-B98A-4B2B-A235-38ED7E5A18C5}"/>
          </ac:spMkLst>
        </pc:spChg>
        <pc:spChg chg="mod">
          <ac:chgData name="SERGIO RAFAEL ZAVARCE CALDERA" userId="e9adf020277893e7" providerId="LiveId" clId="{FDDDA4EB-DECC-4360-B75B-BCAB5B4B2E0F}" dt="2022-02-14T21:00:43.489" v="98"/>
          <ac:spMkLst>
            <pc:docMk/>
            <pc:sldMk cId="2768567146" sldId="268"/>
            <ac:spMk id="56" creationId="{8FA441FB-F9C5-409C-B685-BB96501A86C2}"/>
          </ac:spMkLst>
        </pc:spChg>
        <pc:spChg chg="mod">
          <ac:chgData name="SERGIO RAFAEL ZAVARCE CALDERA" userId="e9adf020277893e7" providerId="LiveId" clId="{FDDDA4EB-DECC-4360-B75B-BCAB5B4B2E0F}" dt="2022-02-14T21:00:43.489" v="98"/>
          <ac:spMkLst>
            <pc:docMk/>
            <pc:sldMk cId="2768567146" sldId="268"/>
            <ac:spMk id="57" creationId="{CC87512E-A3F8-4192-8651-EEF0CABDA0D9}"/>
          </ac:spMkLst>
        </pc:spChg>
        <pc:spChg chg="mod">
          <ac:chgData name="SERGIO RAFAEL ZAVARCE CALDERA" userId="e9adf020277893e7" providerId="LiveId" clId="{FDDDA4EB-DECC-4360-B75B-BCAB5B4B2E0F}" dt="2022-02-14T21:00:43.489" v="98"/>
          <ac:spMkLst>
            <pc:docMk/>
            <pc:sldMk cId="2768567146" sldId="268"/>
            <ac:spMk id="58" creationId="{74E55E99-F334-459A-9370-3B376DE8281B}"/>
          </ac:spMkLst>
        </pc:spChg>
        <pc:spChg chg="mod">
          <ac:chgData name="SERGIO RAFAEL ZAVARCE CALDERA" userId="e9adf020277893e7" providerId="LiveId" clId="{FDDDA4EB-DECC-4360-B75B-BCAB5B4B2E0F}" dt="2022-02-14T21:00:43.489" v="98"/>
          <ac:spMkLst>
            <pc:docMk/>
            <pc:sldMk cId="2768567146" sldId="268"/>
            <ac:spMk id="59" creationId="{23D0D75D-3E4E-4FC8-9061-BF5DFA5D2491}"/>
          </ac:spMkLst>
        </pc:spChg>
        <pc:spChg chg="mod">
          <ac:chgData name="SERGIO RAFAEL ZAVARCE CALDERA" userId="e9adf020277893e7" providerId="LiveId" clId="{FDDDA4EB-DECC-4360-B75B-BCAB5B4B2E0F}" dt="2022-02-14T21:00:43.489" v="98"/>
          <ac:spMkLst>
            <pc:docMk/>
            <pc:sldMk cId="2768567146" sldId="268"/>
            <ac:spMk id="60" creationId="{8EA65A50-0694-495B-AFCE-D982FE47BF3F}"/>
          </ac:spMkLst>
        </pc:spChg>
        <pc:spChg chg="mod">
          <ac:chgData name="SERGIO RAFAEL ZAVARCE CALDERA" userId="e9adf020277893e7" providerId="LiveId" clId="{FDDDA4EB-DECC-4360-B75B-BCAB5B4B2E0F}" dt="2022-02-14T21:00:43.489" v="98"/>
          <ac:spMkLst>
            <pc:docMk/>
            <pc:sldMk cId="2768567146" sldId="268"/>
            <ac:spMk id="61" creationId="{958C8CF0-7347-4919-BEFD-9B3E70754EBE}"/>
          </ac:spMkLst>
        </pc:spChg>
        <pc:spChg chg="mod">
          <ac:chgData name="SERGIO RAFAEL ZAVARCE CALDERA" userId="e9adf020277893e7" providerId="LiveId" clId="{FDDDA4EB-DECC-4360-B75B-BCAB5B4B2E0F}" dt="2022-02-14T21:13:09.209" v="288" actId="20577"/>
          <ac:spMkLst>
            <pc:docMk/>
            <pc:sldMk cId="2768567146" sldId="268"/>
            <ac:spMk id="62" creationId="{66641B4A-3F64-4C71-B21C-516118CC81E1}"/>
          </ac:spMkLst>
        </pc:spChg>
        <pc:spChg chg="mod">
          <ac:chgData name="SERGIO RAFAEL ZAVARCE CALDERA" userId="e9adf020277893e7" providerId="LiveId" clId="{FDDDA4EB-DECC-4360-B75B-BCAB5B4B2E0F}" dt="2022-02-14T21:00:43.489" v="98"/>
          <ac:spMkLst>
            <pc:docMk/>
            <pc:sldMk cId="2768567146" sldId="268"/>
            <ac:spMk id="63" creationId="{926D4B9A-2898-4FC9-ABF7-6F0D57B1996D}"/>
          </ac:spMkLst>
        </pc:spChg>
        <pc:spChg chg="mod">
          <ac:chgData name="SERGIO RAFAEL ZAVARCE CALDERA" userId="e9adf020277893e7" providerId="LiveId" clId="{FDDDA4EB-DECC-4360-B75B-BCAB5B4B2E0F}" dt="2022-02-14T21:00:43.489" v="98"/>
          <ac:spMkLst>
            <pc:docMk/>
            <pc:sldMk cId="2768567146" sldId="268"/>
            <ac:spMk id="65" creationId="{F0FC9783-4693-4A92-BB92-9609C3545080}"/>
          </ac:spMkLst>
        </pc:spChg>
        <pc:spChg chg="mod">
          <ac:chgData name="SERGIO RAFAEL ZAVARCE CALDERA" userId="e9adf020277893e7" providerId="LiveId" clId="{FDDDA4EB-DECC-4360-B75B-BCAB5B4B2E0F}" dt="2022-02-14T21:00:43.489" v="98"/>
          <ac:spMkLst>
            <pc:docMk/>
            <pc:sldMk cId="2768567146" sldId="268"/>
            <ac:spMk id="66" creationId="{241E51B1-0A58-409A-9141-3114EA8FABED}"/>
          </ac:spMkLst>
        </pc:spChg>
        <pc:spChg chg="mod">
          <ac:chgData name="SERGIO RAFAEL ZAVARCE CALDERA" userId="e9adf020277893e7" providerId="LiveId" clId="{FDDDA4EB-DECC-4360-B75B-BCAB5B4B2E0F}" dt="2022-02-14T21:00:43.489" v="98"/>
          <ac:spMkLst>
            <pc:docMk/>
            <pc:sldMk cId="2768567146" sldId="268"/>
            <ac:spMk id="67" creationId="{8DAD2D46-57CF-4B5F-AEC1-0FC5FB3A7C47}"/>
          </ac:spMkLst>
        </pc:spChg>
        <pc:spChg chg="mod">
          <ac:chgData name="SERGIO RAFAEL ZAVARCE CALDERA" userId="e9adf020277893e7" providerId="LiveId" clId="{FDDDA4EB-DECC-4360-B75B-BCAB5B4B2E0F}" dt="2022-02-14T21:00:43.489" v="98"/>
          <ac:spMkLst>
            <pc:docMk/>
            <pc:sldMk cId="2768567146" sldId="268"/>
            <ac:spMk id="68" creationId="{33F54AC8-4FFB-466C-91F7-61F8AB68C2BA}"/>
          </ac:spMkLst>
        </pc:spChg>
        <pc:spChg chg="mod">
          <ac:chgData name="SERGIO RAFAEL ZAVARCE CALDERA" userId="e9adf020277893e7" providerId="LiveId" clId="{FDDDA4EB-DECC-4360-B75B-BCAB5B4B2E0F}" dt="2022-02-14T21:00:43.489" v="98"/>
          <ac:spMkLst>
            <pc:docMk/>
            <pc:sldMk cId="2768567146" sldId="268"/>
            <ac:spMk id="69" creationId="{AD45F8DF-B931-4826-8DBB-82352F691CB4}"/>
          </ac:spMkLst>
        </pc:spChg>
        <pc:spChg chg="mod">
          <ac:chgData name="SERGIO RAFAEL ZAVARCE CALDERA" userId="e9adf020277893e7" providerId="LiveId" clId="{FDDDA4EB-DECC-4360-B75B-BCAB5B4B2E0F}" dt="2022-02-14T21:00:43.489" v="98"/>
          <ac:spMkLst>
            <pc:docMk/>
            <pc:sldMk cId="2768567146" sldId="268"/>
            <ac:spMk id="70" creationId="{D39BF6F6-6FD2-4DB4-A05E-67B60A79F19F}"/>
          </ac:spMkLst>
        </pc:spChg>
        <pc:spChg chg="mod">
          <ac:chgData name="SERGIO RAFAEL ZAVARCE CALDERA" userId="e9adf020277893e7" providerId="LiveId" clId="{FDDDA4EB-DECC-4360-B75B-BCAB5B4B2E0F}" dt="2022-02-14T21:00:43.489" v="98"/>
          <ac:spMkLst>
            <pc:docMk/>
            <pc:sldMk cId="2768567146" sldId="268"/>
            <ac:spMk id="71" creationId="{3FDC1398-9FF5-4FC0-A073-1CDE55DA7BAE}"/>
          </ac:spMkLst>
        </pc:spChg>
        <pc:spChg chg="mod">
          <ac:chgData name="SERGIO RAFAEL ZAVARCE CALDERA" userId="e9adf020277893e7" providerId="LiveId" clId="{FDDDA4EB-DECC-4360-B75B-BCAB5B4B2E0F}" dt="2022-02-14T21:10:52.672" v="221" actId="1076"/>
          <ac:spMkLst>
            <pc:docMk/>
            <pc:sldMk cId="2768567146" sldId="268"/>
            <ac:spMk id="72" creationId="{97E02F60-F6B7-47BF-BEE1-09EEA6417C1B}"/>
          </ac:spMkLst>
        </pc:spChg>
        <pc:spChg chg="add mod">
          <ac:chgData name="SERGIO RAFAEL ZAVARCE CALDERA" userId="e9adf020277893e7" providerId="LiveId" clId="{FDDDA4EB-DECC-4360-B75B-BCAB5B4B2E0F}" dt="2022-02-14T21:00:54.117" v="102" actId="164"/>
          <ac:spMkLst>
            <pc:docMk/>
            <pc:sldMk cId="2768567146" sldId="268"/>
            <ac:spMk id="73" creationId="{443E4E82-A5ED-4D06-95C5-BC7D69C64AF3}"/>
          </ac:spMkLst>
        </pc:spChg>
        <pc:spChg chg="mod">
          <ac:chgData name="SERGIO RAFAEL ZAVARCE CALDERA" userId="e9adf020277893e7" providerId="LiveId" clId="{FDDDA4EB-DECC-4360-B75B-BCAB5B4B2E0F}" dt="2022-02-14T21:00:43.489" v="98"/>
          <ac:spMkLst>
            <pc:docMk/>
            <pc:sldMk cId="2768567146" sldId="268"/>
            <ac:spMk id="75" creationId="{C2EB9EF3-E6DE-4FF3-AF3C-4D84E7C4AD69}"/>
          </ac:spMkLst>
        </pc:spChg>
        <pc:spChg chg="mod">
          <ac:chgData name="SERGIO RAFAEL ZAVARCE CALDERA" userId="e9adf020277893e7" providerId="LiveId" clId="{FDDDA4EB-DECC-4360-B75B-BCAB5B4B2E0F}" dt="2022-02-14T21:00:43.489" v="98"/>
          <ac:spMkLst>
            <pc:docMk/>
            <pc:sldMk cId="2768567146" sldId="268"/>
            <ac:spMk id="76" creationId="{511A5096-79B5-473A-88DC-F7A3D25BFB5B}"/>
          </ac:spMkLst>
        </pc:spChg>
        <pc:spChg chg="mod">
          <ac:chgData name="SERGIO RAFAEL ZAVARCE CALDERA" userId="e9adf020277893e7" providerId="LiveId" clId="{FDDDA4EB-DECC-4360-B75B-BCAB5B4B2E0F}" dt="2022-02-14T21:00:43.489" v="98"/>
          <ac:spMkLst>
            <pc:docMk/>
            <pc:sldMk cId="2768567146" sldId="268"/>
            <ac:spMk id="77" creationId="{D5E96CC9-8E03-460C-B923-03265532024E}"/>
          </ac:spMkLst>
        </pc:spChg>
        <pc:spChg chg="mod">
          <ac:chgData name="SERGIO RAFAEL ZAVARCE CALDERA" userId="e9adf020277893e7" providerId="LiveId" clId="{FDDDA4EB-DECC-4360-B75B-BCAB5B4B2E0F}" dt="2022-02-14T21:00:43.489" v="98"/>
          <ac:spMkLst>
            <pc:docMk/>
            <pc:sldMk cId="2768567146" sldId="268"/>
            <ac:spMk id="78" creationId="{6FFF4A9F-D374-44D6-A27B-4F3A639432A2}"/>
          </ac:spMkLst>
        </pc:spChg>
        <pc:spChg chg="mod">
          <ac:chgData name="SERGIO RAFAEL ZAVARCE CALDERA" userId="e9adf020277893e7" providerId="LiveId" clId="{FDDDA4EB-DECC-4360-B75B-BCAB5B4B2E0F}" dt="2022-02-14T21:00:43.489" v="98"/>
          <ac:spMkLst>
            <pc:docMk/>
            <pc:sldMk cId="2768567146" sldId="268"/>
            <ac:spMk id="79" creationId="{91F463B3-30D2-4213-934E-3AF9A9280815}"/>
          </ac:spMkLst>
        </pc:spChg>
        <pc:spChg chg="mod">
          <ac:chgData name="SERGIO RAFAEL ZAVARCE CALDERA" userId="e9adf020277893e7" providerId="LiveId" clId="{FDDDA4EB-DECC-4360-B75B-BCAB5B4B2E0F}" dt="2022-02-14T21:00:43.489" v="98"/>
          <ac:spMkLst>
            <pc:docMk/>
            <pc:sldMk cId="2768567146" sldId="268"/>
            <ac:spMk id="80" creationId="{A10D2C03-12B2-49DA-BBE4-212235B78733}"/>
          </ac:spMkLst>
        </pc:spChg>
        <pc:spChg chg="mod">
          <ac:chgData name="SERGIO RAFAEL ZAVARCE CALDERA" userId="e9adf020277893e7" providerId="LiveId" clId="{FDDDA4EB-DECC-4360-B75B-BCAB5B4B2E0F}" dt="2022-02-14T21:00:43.489" v="98"/>
          <ac:spMkLst>
            <pc:docMk/>
            <pc:sldMk cId="2768567146" sldId="268"/>
            <ac:spMk id="81" creationId="{04C0322B-C976-479C-8760-660586341D7B}"/>
          </ac:spMkLst>
        </pc:spChg>
        <pc:spChg chg="mod">
          <ac:chgData name="SERGIO RAFAEL ZAVARCE CALDERA" userId="e9adf020277893e7" providerId="LiveId" clId="{FDDDA4EB-DECC-4360-B75B-BCAB5B4B2E0F}" dt="2022-02-14T21:00:43.489" v="98"/>
          <ac:spMkLst>
            <pc:docMk/>
            <pc:sldMk cId="2768567146" sldId="268"/>
            <ac:spMk id="83" creationId="{0A7E3DE3-9EE8-4052-8E3A-948AF54864DA}"/>
          </ac:spMkLst>
        </pc:spChg>
        <pc:spChg chg="mod">
          <ac:chgData name="SERGIO RAFAEL ZAVARCE CALDERA" userId="e9adf020277893e7" providerId="LiveId" clId="{FDDDA4EB-DECC-4360-B75B-BCAB5B4B2E0F}" dt="2022-02-14T21:00:43.489" v="98"/>
          <ac:spMkLst>
            <pc:docMk/>
            <pc:sldMk cId="2768567146" sldId="268"/>
            <ac:spMk id="84" creationId="{4B9534CA-8552-48CD-8B13-5C685E5449B4}"/>
          </ac:spMkLst>
        </pc:spChg>
        <pc:spChg chg="mod">
          <ac:chgData name="SERGIO RAFAEL ZAVARCE CALDERA" userId="e9adf020277893e7" providerId="LiveId" clId="{FDDDA4EB-DECC-4360-B75B-BCAB5B4B2E0F}" dt="2022-02-14T21:00:43.489" v="98"/>
          <ac:spMkLst>
            <pc:docMk/>
            <pc:sldMk cId="2768567146" sldId="268"/>
            <ac:spMk id="86" creationId="{FBC83B8A-71B3-4C6B-959F-0EBA33BACAB4}"/>
          </ac:spMkLst>
        </pc:spChg>
        <pc:spChg chg="mod">
          <ac:chgData name="SERGIO RAFAEL ZAVARCE CALDERA" userId="e9adf020277893e7" providerId="LiveId" clId="{FDDDA4EB-DECC-4360-B75B-BCAB5B4B2E0F}" dt="2022-02-14T21:00:43.489" v="98"/>
          <ac:spMkLst>
            <pc:docMk/>
            <pc:sldMk cId="2768567146" sldId="268"/>
            <ac:spMk id="87" creationId="{68EE5F2B-8F58-4313-939C-EF1C57A046F8}"/>
          </ac:spMkLst>
        </pc:spChg>
        <pc:spChg chg="mod">
          <ac:chgData name="SERGIO RAFAEL ZAVARCE CALDERA" userId="e9adf020277893e7" providerId="LiveId" clId="{FDDDA4EB-DECC-4360-B75B-BCAB5B4B2E0F}" dt="2022-02-14T21:00:43.489" v="98"/>
          <ac:spMkLst>
            <pc:docMk/>
            <pc:sldMk cId="2768567146" sldId="268"/>
            <ac:spMk id="88" creationId="{B81160BB-DC58-4E52-9F77-ABA01B1704CF}"/>
          </ac:spMkLst>
        </pc:spChg>
        <pc:spChg chg="mod">
          <ac:chgData name="SERGIO RAFAEL ZAVARCE CALDERA" userId="e9adf020277893e7" providerId="LiveId" clId="{FDDDA4EB-DECC-4360-B75B-BCAB5B4B2E0F}" dt="2022-02-14T21:00:43.489" v="98"/>
          <ac:spMkLst>
            <pc:docMk/>
            <pc:sldMk cId="2768567146" sldId="268"/>
            <ac:spMk id="89" creationId="{F89A52B8-1E0B-46D5-B5CC-E5DEC210D82A}"/>
          </ac:spMkLst>
        </pc:spChg>
        <pc:spChg chg="mod">
          <ac:chgData name="SERGIO RAFAEL ZAVARCE CALDERA" userId="e9adf020277893e7" providerId="LiveId" clId="{FDDDA4EB-DECC-4360-B75B-BCAB5B4B2E0F}" dt="2022-02-14T21:00:43.489" v="98"/>
          <ac:spMkLst>
            <pc:docMk/>
            <pc:sldMk cId="2768567146" sldId="268"/>
            <ac:spMk id="90" creationId="{CA992C31-79BE-4D85-ADBE-5E0ED3E52F80}"/>
          </ac:spMkLst>
        </pc:spChg>
        <pc:grpChg chg="add mod">
          <ac:chgData name="SERGIO RAFAEL ZAVARCE CALDERA" userId="e9adf020277893e7" providerId="LiveId" clId="{FDDDA4EB-DECC-4360-B75B-BCAB5B4B2E0F}" dt="2022-02-14T20:51:35.584" v="54" actId="164"/>
          <ac:grpSpMkLst>
            <pc:docMk/>
            <pc:sldMk cId="2768567146" sldId="268"/>
            <ac:grpSpMk id="4" creationId="{7B865E76-BC32-416D-BFA3-BC4F1EA84D62}"/>
          </ac:grpSpMkLst>
        </pc:grpChg>
        <pc:grpChg chg="add mod">
          <ac:chgData name="SERGIO RAFAEL ZAVARCE CALDERA" userId="e9adf020277893e7" providerId="LiveId" clId="{FDDDA4EB-DECC-4360-B75B-BCAB5B4B2E0F}" dt="2022-02-14T20:51:35.584" v="54" actId="164"/>
          <ac:grpSpMkLst>
            <pc:docMk/>
            <pc:sldMk cId="2768567146" sldId="268"/>
            <ac:grpSpMk id="7" creationId="{C383E04F-00A0-433D-BBB4-AFFD8B6CA345}"/>
          </ac:grpSpMkLst>
        </pc:grpChg>
        <pc:grpChg chg="add mod">
          <ac:chgData name="SERGIO RAFAEL ZAVARCE CALDERA" userId="e9adf020277893e7" providerId="LiveId" clId="{FDDDA4EB-DECC-4360-B75B-BCAB5B4B2E0F}" dt="2022-02-14T20:51:35.584" v="54" actId="164"/>
          <ac:grpSpMkLst>
            <pc:docMk/>
            <pc:sldMk cId="2768567146" sldId="268"/>
            <ac:grpSpMk id="10" creationId="{6236E7AC-E030-4B2D-BE5B-79C8C9EEF425}"/>
          </ac:grpSpMkLst>
        </pc:grpChg>
        <pc:grpChg chg="add mod">
          <ac:chgData name="SERGIO RAFAEL ZAVARCE CALDERA" userId="e9adf020277893e7" providerId="LiveId" clId="{FDDDA4EB-DECC-4360-B75B-BCAB5B4B2E0F}" dt="2022-02-14T20:51:35.584" v="54" actId="164"/>
          <ac:grpSpMkLst>
            <pc:docMk/>
            <pc:sldMk cId="2768567146" sldId="268"/>
            <ac:grpSpMk id="13" creationId="{CB4E1CC9-130B-4CC8-A94B-9A20AB6C4452}"/>
          </ac:grpSpMkLst>
        </pc:grpChg>
        <pc:grpChg chg="add mod">
          <ac:chgData name="SERGIO RAFAEL ZAVARCE CALDERA" userId="e9adf020277893e7" providerId="LiveId" clId="{FDDDA4EB-DECC-4360-B75B-BCAB5B4B2E0F}" dt="2022-02-14T20:51:35.584" v="54" actId="164"/>
          <ac:grpSpMkLst>
            <pc:docMk/>
            <pc:sldMk cId="2768567146" sldId="268"/>
            <ac:grpSpMk id="16" creationId="{A59B7A40-ABBF-46E7-8A99-379269E96150}"/>
          </ac:grpSpMkLst>
        </pc:grpChg>
        <pc:grpChg chg="add mod">
          <ac:chgData name="SERGIO RAFAEL ZAVARCE CALDERA" userId="e9adf020277893e7" providerId="LiveId" clId="{FDDDA4EB-DECC-4360-B75B-BCAB5B4B2E0F}" dt="2022-02-14T20:51:35.584" v="54" actId="164"/>
          <ac:grpSpMkLst>
            <pc:docMk/>
            <pc:sldMk cId="2768567146" sldId="268"/>
            <ac:grpSpMk id="19" creationId="{A54B9019-7B27-4618-B391-1C2E2090983A}"/>
          </ac:grpSpMkLst>
        </pc:grpChg>
        <pc:grpChg chg="add mod">
          <ac:chgData name="SERGIO RAFAEL ZAVARCE CALDERA" userId="e9adf020277893e7" providerId="LiveId" clId="{FDDDA4EB-DECC-4360-B75B-BCAB5B4B2E0F}" dt="2022-02-14T20:51:35.584" v="54" actId="164"/>
          <ac:grpSpMkLst>
            <pc:docMk/>
            <pc:sldMk cId="2768567146" sldId="268"/>
            <ac:grpSpMk id="22" creationId="{113CCF2D-7F04-4BB6-9213-5BF61955130C}"/>
          </ac:grpSpMkLst>
        </pc:grpChg>
        <pc:grpChg chg="add mod">
          <ac:chgData name="SERGIO RAFAEL ZAVARCE CALDERA" userId="e9adf020277893e7" providerId="LiveId" clId="{FDDDA4EB-DECC-4360-B75B-BCAB5B4B2E0F}" dt="2022-02-14T20:51:35.584" v="54" actId="164"/>
          <ac:grpSpMkLst>
            <pc:docMk/>
            <pc:sldMk cId="2768567146" sldId="268"/>
            <ac:grpSpMk id="25" creationId="{4EBFEC5B-6780-41CB-80EC-5DB8118CB083}"/>
          </ac:grpSpMkLst>
        </pc:grpChg>
        <pc:grpChg chg="add mod">
          <ac:chgData name="SERGIO RAFAEL ZAVARCE CALDERA" userId="e9adf020277893e7" providerId="LiveId" clId="{FDDDA4EB-DECC-4360-B75B-BCAB5B4B2E0F}" dt="2022-02-14T20:51:35.584" v="54" actId="164"/>
          <ac:grpSpMkLst>
            <pc:docMk/>
            <pc:sldMk cId="2768567146" sldId="268"/>
            <ac:grpSpMk id="28" creationId="{14648328-8E31-4287-89C3-EE98184C6A6C}"/>
          </ac:grpSpMkLst>
        </pc:grpChg>
        <pc:grpChg chg="add mod">
          <ac:chgData name="SERGIO RAFAEL ZAVARCE CALDERA" userId="e9adf020277893e7" providerId="LiveId" clId="{FDDDA4EB-DECC-4360-B75B-BCAB5B4B2E0F}" dt="2022-02-14T20:51:35.584" v="54" actId="164"/>
          <ac:grpSpMkLst>
            <pc:docMk/>
            <pc:sldMk cId="2768567146" sldId="268"/>
            <ac:grpSpMk id="31" creationId="{B1390B73-B63D-4D7D-8426-A98C16236259}"/>
          </ac:grpSpMkLst>
        </pc:grpChg>
        <pc:grpChg chg="add del mod">
          <ac:chgData name="SERGIO RAFAEL ZAVARCE CALDERA" userId="e9adf020277893e7" providerId="LiveId" clId="{FDDDA4EB-DECC-4360-B75B-BCAB5B4B2E0F}" dt="2022-02-14T21:01:20.976" v="118" actId="21"/>
          <ac:grpSpMkLst>
            <pc:docMk/>
            <pc:sldMk cId="2768567146" sldId="268"/>
            <ac:grpSpMk id="34" creationId="{EA44C1A8-0AFC-4AA3-A862-305AC20B96A6}"/>
          </ac:grpSpMkLst>
        </pc:grpChg>
        <pc:grpChg chg="add mod">
          <ac:chgData name="SERGIO RAFAEL ZAVARCE CALDERA" userId="e9adf020277893e7" providerId="LiveId" clId="{FDDDA4EB-DECC-4360-B75B-BCAB5B4B2E0F}" dt="2022-02-14T21:00:54.117" v="102" actId="164"/>
          <ac:grpSpMkLst>
            <pc:docMk/>
            <pc:sldMk cId="2768567146" sldId="268"/>
            <ac:grpSpMk id="37" creationId="{458361D8-EDC8-4A8F-8835-658C292AA25F}"/>
          </ac:grpSpMkLst>
        </pc:grpChg>
        <pc:grpChg chg="add mod">
          <ac:chgData name="SERGIO RAFAEL ZAVARCE CALDERA" userId="e9adf020277893e7" providerId="LiveId" clId="{FDDDA4EB-DECC-4360-B75B-BCAB5B4B2E0F}" dt="2022-02-14T21:00:54.117" v="102" actId="164"/>
          <ac:grpSpMkLst>
            <pc:docMk/>
            <pc:sldMk cId="2768567146" sldId="268"/>
            <ac:grpSpMk id="46" creationId="{1F611527-90E2-4DFF-A943-77A1E3C351B9}"/>
          </ac:grpSpMkLst>
        </pc:grpChg>
        <pc:grpChg chg="add mod">
          <ac:chgData name="SERGIO RAFAEL ZAVARCE CALDERA" userId="e9adf020277893e7" providerId="LiveId" clId="{FDDDA4EB-DECC-4360-B75B-BCAB5B4B2E0F}" dt="2022-02-14T21:00:54.117" v="102" actId="164"/>
          <ac:grpSpMkLst>
            <pc:docMk/>
            <pc:sldMk cId="2768567146" sldId="268"/>
            <ac:grpSpMk id="55" creationId="{BAC0D32B-4C39-4228-8635-FB1E3FCE9694}"/>
          </ac:grpSpMkLst>
        </pc:grpChg>
        <pc:grpChg chg="add mod">
          <ac:chgData name="SERGIO RAFAEL ZAVARCE CALDERA" userId="e9adf020277893e7" providerId="LiveId" clId="{FDDDA4EB-DECC-4360-B75B-BCAB5B4B2E0F}" dt="2022-02-14T21:00:54.117" v="102" actId="164"/>
          <ac:grpSpMkLst>
            <pc:docMk/>
            <pc:sldMk cId="2768567146" sldId="268"/>
            <ac:grpSpMk id="64" creationId="{89F8C87B-225A-4B41-9F5C-D22D9A3CB8EE}"/>
          </ac:grpSpMkLst>
        </pc:grpChg>
        <pc:grpChg chg="add mod">
          <ac:chgData name="SERGIO RAFAEL ZAVARCE CALDERA" userId="e9adf020277893e7" providerId="LiveId" clId="{FDDDA4EB-DECC-4360-B75B-BCAB5B4B2E0F}" dt="2022-02-14T21:00:54.117" v="102" actId="164"/>
          <ac:grpSpMkLst>
            <pc:docMk/>
            <pc:sldMk cId="2768567146" sldId="268"/>
            <ac:grpSpMk id="74" creationId="{387773DD-4A75-4EFC-B98F-E18DB9700472}"/>
          </ac:grpSpMkLst>
        </pc:grpChg>
        <pc:grpChg chg="add mod">
          <ac:chgData name="SERGIO RAFAEL ZAVARCE CALDERA" userId="e9adf020277893e7" providerId="LiveId" clId="{FDDDA4EB-DECC-4360-B75B-BCAB5B4B2E0F}" dt="2022-02-14T21:00:54.117" v="102" actId="164"/>
          <ac:grpSpMkLst>
            <pc:docMk/>
            <pc:sldMk cId="2768567146" sldId="268"/>
            <ac:grpSpMk id="82" creationId="{89AB17BE-9F4C-4195-84C8-E1E599F0E4BB}"/>
          </ac:grpSpMkLst>
        </pc:grpChg>
        <pc:grpChg chg="add mod">
          <ac:chgData name="SERGIO RAFAEL ZAVARCE CALDERA" userId="e9adf020277893e7" providerId="LiveId" clId="{FDDDA4EB-DECC-4360-B75B-BCAB5B4B2E0F}" dt="2022-02-14T21:00:54.117" v="102" actId="164"/>
          <ac:grpSpMkLst>
            <pc:docMk/>
            <pc:sldMk cId="2768567146" sldId="268"/>
            <ac:grpSpMk id="85" creationId="{447D97BC-A30B-472D-91D5-99F064AA68EE}"/>
          </ac:grpSpMkLst>
        </pc:grpChg>
        <pc:grpChg chg="add mod">
          <ac:chgData name="SERGIO RAFAEL ZAVARCE CALDERA" userId="e9adf020277893e7" providerId="LiveId" clId="{FDDDA4EB-DECC-4360-B75B-BCAB5B4B2E0F}" dt="2022-02-14T21:03:05.872" v="144" actId="1076"/>
          <ac:grpSpMkLst>
            <pc:docMk/>
            <pc:sldMk cId="2768567146" sldId="268"/>
            <ac:grpSpMk id="92" creationId="{2318CFFF-62F8-419C-A707-E3F760609B0B}"/>
          </ac:grpSpMkLst>
        </pc:grpChg>
        <pc:picChg chg="add del mod">
          <ac:chgData name="SERGIO RAFAEL ZAVARCE CALDERA" userId="e9adf020277893e7" providerId="LiveId" clId="{FDDDA4EB-DECC-4360-B75B-BCAB5B4B2E0F}" dt="2022-02-14T21:37:48.340" v="329"/>
          <ac:picMkLst>
            <pc:docMk/>
            <pc:sldMk cId="2768567146" sldId="268"/>
            <ac:picMk id="93" creationId="{537D6436-57CF-4CF8-B61B-030F333A752C}"/>
          </ac:picMkLst>
        </pc:picChg>
        <pc:picChg chg="add del mod">
          <ac:chgData name="SERGIO RAFAEL ZAVARCE CALDERA" userId="e9adf020277893e7" providerId="LiveId" clId="{FDDDA4EB-DECC-4360-B75B-BCAB5B4B2E0F}" dt="2022-02-14T21:37:52.291" v="330"/>
          <ac:picMkLst>
            <pc:docMk/>
            <pc:sldMk cId="2768567146" sldId="268"/>
            <ac:picMk id="94" creationId="{5CEE28F4-09FB-42EF-A342-870531EC2389}"/>
          </ac:picMkLst>
        </pc:picChg>
        <pc:picChg chg="add del mod">
          <ac:chgData name="SERGIO RAFAEL ZAVARCE CALDERA" userId="e9adf020277893e7" providerId="LiveId" clId="{FDDDA4EB-DECC-4360-B75B-BCAB5B4B2E0F}" dt="2022-02-14T21:39:24.300" v="332"/>
          <ac:picMkLst>
            <pc:docMk/>
            <pc:sldMk cId="2768567146" sldId="268"/>
            <ac:picMk id="95" creationId="{B75C470E-35A1-467F-AC79-8CD1D9E4D2C8}"/>
          </ac:picMkLst>
        </pc:picChg>
        <pc:picChg chg="add mod">
          <ac:chgData name="SERGIO RAFAEL ZAVARCE CALDERA" userId="e9adf020277893e7" providerId="LiveId" clId="{FDDDA4EB-DECC-4360-B75B-BCAB5B4B2E0F}" dt="2022-02-14T21:40:35.890" v="333"/>
          <ac:picMkLst>
            <pc:docMk/>
            <pc:sldMk cId="2768567146" sldId="268"/>
            <ac:picMk id="96" creationId="{FE05BBC5-B773-4CCF-B122-70A500FC4833}"/>
          </ac:picMkLst>
        </pc:picChg>
        <pc:cxnChg chg="mod">
          <ac:chgData name="SERGIO RAFAEL ZAVARCE CALDERA" userId="e9adf020277893e7" providerId="LiveId" clId="{FDDDA4EB-DECC-4360-B75B-BCAB5B4B2E0F}" dt="2022-02-14T20:51:22.873" v="50"/>
          <ac:cxnSpMkLst>
            <pc:docMk/>
            <pc:sldMk cId="2768567146" sldId="268"/>
            <ac:cxnSpMk id="5" creationId="{6FD89C5D-66D3-46CB-A415-F8959183BDFB}"/>
          </ac:cxnSpMkLst>
        </pc:cxnChg>
        <pc:cxnChg chg="mod">
          <ac:chgData name="SERGIO RAFAEL ZAVARCE CALDERA" userId="e9adf020277893e7" providerId="LiveId" clId="{FDDDA4EB-DECC-4360-B75B-BCAB5B4B2E0F}" dt="2022-02-14T20:51:22.873" v="50"/>
          <ac:cxnSpMkLst>
            <pc:docMk/>
            <pc:sldMk cId="2768567146" sldId="268"/>
            <ac:cxnSpMk id="8" creationId="{C318A6F5-CE3F-455A-83F2-A1C793FF7052}"/>
          </ac:cxnSpMkLst>
        </pc:cxnChg>
        <pc:cxnChg chg="mod">
          <ac:chgData name="SERGIO RAFAEL ZAVARCE CALDERA" userId="e9adf020277893e7" providerId="LiveId" clId="{FDDDA4EB-DECC-4360-B75B-BCAB5B4B2E0F}" dt="2022-02-14T20:51:22.873" v="50"/>
          <ac:cxnSpMkLst>
            <pc:docMk/>
            <pc:sldMk cId="2768567146" sldId="268"/>
            <ac:cxnSpMk id="11" creationId="{64A16C98-4C95-46D1-9547-6A21D1DFA8F0}"/>
          </ac:cxnSpMkLst>
        </pc:cxnChg>
        <pc:cxnChg chg="mod">
          <ac:chgData name="SERGIO RAFAEL ZAVARCE CALDERA" userId="e9adf020277893e7" providerId="LiveId" clId="{FDDDA4EB-DECC-4360-B75B-BCAB5B4B2E0F}" dt="2022-02-14T20:51:22.873" v="50"/>
          <ac:cxnSpMkLst>
            <pc:docMk/>
            <pc:sldMk cId="2768567146" sldId="268"/>
            <ac:cxnSpMk id="14" creationId="{AF2113E4-5366-441A-ABA8-A6D4ACEF1A5B}"/>
          </ac:cxnSpMkLst>
        </pc:cxnChg>
        <pc:cxnChg chg="mod">
          <ac:chgData name="SERGIO RAFAEL ZAVARCE CALDERA" userId="e9adf020277893e7" providerId="LiveId" clId="{FDDDA4EB-DECC-4360-B75B-BCAB5B4B2E0F}" dt="2022-02-14T20:51:22.873" v="50"/>
          <ac:cxnSpMkLst>
            <pc:docMk/>
            <pc:sldMk cId="2768567146" sldId="268"/>
            <ac:cxnSpMk id="17" creationId="{BB65B62D-DE30-476D-B6DB-91BFC364D78E}"/>
          </ac:cxnSpMkLst>
        </pc:cxnChg>
        <pc:cxnChg chg="mod">
          <ac:chgData name="SERGIO RAFAEL ZAVARCE CALDERA" userId="e9adf020277893e7" providerId="LiveId" clId="{FDDDA4EB-DECC-4360-B75B-BCAB5B4B2E0F}" dt="2022-02-14T20:51:22.873" v="50"/>
          <ac:cxnSpMkLst>
            <pc:docMk/>
            <pc:sldMk cId="2768567146" sldId="268"/>
            <ac:cxnSpMk id="20" creationId="{20D6010F-ECCA-43C9-AD85-140453EDE57E}"/>
          </ac:cxnSpMkLst>
        </pc:cxnChg>
        <pc:cxnChg chg="mod">
          <ac:chgData name="SERGIO RAFAEL ZAVARCE CALDERA" userId="e9adf020277893e7" providerId="LiveId" clId="{FDDDA4EB-DECC-4360-B75B-BCAB5B4B2E0F}" dt="2022-02-14T20:51:22.873" v="50"/>
          <ac:cxnSpMkLst>
            <pc:docMk/>
            <pc:sldMk cId="2768567146" sldId="268"/>
            <ac:cxnSpMk id="23" creationId="{9C54116C-DE69-44C5-9BF0-82235BBF96CB}"/>
          </ac:cxnSpMkLst>
        </pc:cxnChg>
        <pc:cxnChg chg="mod">
          <ac:chgData name="SERGIO RAFAEL ZAVARCE CALDERA" userId="e9adf020277893e7" providerId="LiveId" clId="{FDDDA4EB-DECC-4360-B75B-BCAB5B4B2E0F}" dt="2022-02-14T20:51:22.873" v="50"/>
          <ac:cxnSpMkLst>
            <pc:docMk/>
            <pc:sldMk cId="2768567146" sldId="268"/>
            <ac:cxnSpMk id="26" creationId="{5F8E4116-8019-4312-B1EA-07D25465D890}"/>
          </ac:cxnSpMkLst>
        </pc:cxnChg>
        <pc:cxnChg chg="mod">
          <ac:chgData name="SERGIO RAFAEL ZAVARCE CALDERA" userId="e9adf020277893e7" providerId="LiveId" clId="{FDDDA4EB-DECC-4360-B75B-BCAB5B4B2E0F}" dt="2022-02-14T20:51:22.873" v="50"/>
          <ac:cxnSpMkLst>
            <pc:docMk/>
            <pc:sldMk cId="2768567146" sldId="268"/>
            <ac:cxnSpMk id="29" creationId="{89001092-0D12-4D2B-8BDF-F78B82D9031F}"/>
          </ac:cxnSpMkLst>
        </pc:cxnChg>
        <pc:cxnChg chg="add mod">
          <ac:chgData name="SERGIO RAFAEL ZAVARCE CALDERA" userId="e9adf020277893e7" providerId="LiveId" clId="{FDDDA4EB-DECC-4360-B75B-BCAB5B4B2E0F}" dt="2022-02-14T21:00:54.117" v="102" actId="164"/>
          <ac:cxnSpMkLst>
            <pc:docMk/>
            <pc:sldMk cId="2768567146" sldId="268"/>
            <ac:cxnSpMk id="36" creationId="{9294FDC7-9E1F-4F93-A36D-3BDFD61755F7}"/>
          </ac:cxnSpMkLst>
        </pc:cxnChg>
      </pc:sldChg>
      <pc:sldChg chg="addSp delSp modSp new mod modTransition modAnim">
        <pc:chgData name="SERGIO RAFAEL ZAVARCE CALDERA" userId="e9adf020277893e7" providerId="LiveId" clId="{FDDDA4EB-DECC-4360-B75B-BCAB5B4B2E0F}" dt="2022-02-14T21:42:06.921" v="336"/>
        <pc:sldMkLst>
          <pc:docMk/>
          <pc:sldMk cId="1887887217" sldId="269"/>
        </pc:sldMkLst>
        <pc:spChg chg="mod">
          <ac:chgData name="SERGIO RAFAEL ZAVARCE CALDERA" userId="e9adf020277893e7" providerId="LiveId" clId="{FDDDA4EB-DECC-4360-B75B-BCAB5B4B2E0F}" dt="2022-02-14T21:01:27.955" v="129" actId="20577"/>
          <ac:spMkLst>
            <pc:docMk/>
            <pc:sldMk cId="1887887217" sldId="269"/>
            <ac:spMk id="2" creationId="{93670FFF-A3CA-463C-A2E6-C1A8E1808749}"/>
          </ac:spMkLst>
        </pc:spChg>
        <pc:spChg chg="del">
          <ac:chgData name="SERGIO RAFAEL ZAVARCE CALDERA" userId="e9adf020277893e7" providerId="LiveId" clId="{FDDDA4EB-DECC-4360-B75B-BCAB5B4B2E0F}" dt="2022-02-14T21:01:25.659" v="120" actId="478"/>
          <ac:spMkLst>
            <pc:docMk/>
            <pc:sldMk cId="1887887217" sldId="269"/>
            <ac:spMk id="3" creationId="{B0647A57-8632-421C-89FF-8ACF79950F50}"/>
          </ac:spMkLst>
        </pc:spChg>
        <pc:spChg chg="mod">
          <ac:chgData name="SERGIO RAFAEL ZAVARCE CALDERA" userId="e9adf020277893e7" providerId="LiveId" clId="{FDDDA4EB-DECC-4360-B75B-BCAB5B4B2E0F}" dt="2022-02-14T21:01:23.676" v="119"/>
          <ac:spMkLst>
            <pc:docMk/>
            <pc:sldMk cId="1887887217" sldId="269"/>
            <ac:spMk id="15" creationId="{BAC7B62D-E720-427E-9524-CFDF11E18F6B}"/>
          </ac:spMkLst>
        </pc:spChg>
        <pc:spChg chg="mod">
          <ac:chgData name="SERGIO RAFAEL ZAVARCE CALDERA" userId="e9adf020277893e7" providerId="LiveId" clId="{FDDDA4EB-DECC-4360-B75B-BCAB5B4B2E0F}" dt="2022-02-14T21:01:23.676" v="119"/>
          <ac:spMkLst>
            <pc:docMk/>
            <pc:sldMk cId="1887887217" sldId="269"/>
            <ac:spMk id="16" creationId="{B2DC9123-7C0A-4242-9A4D-B068701324B3}"/>
          </ac:spMkLst>
        </pc:spChg>
        <pc:spChg chg="mod">
          <ac:chgData name="SERGIO RAFAEL ZAVARCE CALDERA" userId="e9adf020277893e7" providerId="LiveId" clId="{FDDDA4EB-DECC-4360-B75B-BCAB5B4B2E0F}" dt="2022-02-14T21:01:23.676" v="119"/>
          <ac:spMkLst>
            <pc:docMk/>
            <pc:sldMk cId="1887887217" sldId="269"/>
            <ac:spMk id="18" creationId="{9DD5B941-08AF-4088-90BA-6670455627A6}"/>
          </ac:spMkLst>
        </pc:spChg>
        <pc:spChg chg="mod">
          <ac:chgData name="SERGIO RAFAEL ZAVARCE CALDERA" userId="e9adf020277893e7" providerId="LiveId" clId="{FDDDA4EB-DECC-4360-B75B-BCAB5B4B2E0F}" dt="2022-02-14T21:01:23.676" v="119"/>
          <ac:spMkLst>
            <pc:docMk/>
            <pc:sldMk cId="1887887217" sldId="269"/>
            <ac:spMk id="20" creationId="{D0782201-DF4B-460C-AA0D-B8C6809EF86D}"/>
          </ac:spMkLst>
        </pc:spChg>
        <pc:spChg chg="mod">
          <ac:chgData name="SERGIO RAFAEL ZAVARCE CALDERA" userId="e9adf020277893e7" providerId="LiveId" clId="{FDDDA4EB-DECC-4360-B75B-BCAB5B4B2E0F}" dt="2022-02-14T21:01:23.676" v="119"/>
          <ac:spMkLst>
            <pc:docMk/>
            <pc:sldMk cId="1887887217" sldId="269"/>
            <ac:spMk id="22" creationId="{DFA07B90-3B93-46BF-A35B-EEA21770210A}"/>
          </ac:spMkLst>
        </pc:spChg>
        <pc:spChg chg="mod">
          <ac:chgData name="SERGIO RAFAEL ZAVARCE CALDERA" userId="e9adf020277893e7" providerId="LiveId" clId="{FDDDA4EB-DECC-4360-B75B-BCAB5B4B2E0F}" dt="2022-02-14T21:01:23.676" v="119"/>
          <ac:spMkLst>
            <pc:docMk/>
            <pc:sldMk cId="1887887217" sldId="269"/>
            <ac:spMk id="24" creationId="{A21569C6-F614-48C9-A9E0-E6A81715DE38}"/>
          </ac:spMkLst>
        </pc:spChg>
        <pc:spChg chg="mod">
          <ac:chgData name="SERGIO RAFAEL ZAVARCE CALDERA" userId="e9adf020277893e7" providerId="LiveId" clId="{FDDDA4EB-DECC-4360-B75B-BCAB5B4B2E0F}" dt="2022-02-14T21:01:23.676" v="119"/>
          <ac:spMkLst>
            <pc:docMk/>
            <pc:sldMk cId="1887887217" sldId="269"/>
            <ac:spMk id="26" creationId="{D5B037B6-DDD2-45E1-8A58-685CCB73EEE0}"/>
          </ac:spMkLst>
        </pc:spChg>
        <pc:spChg chg="mod">
          <ac:chgData name="SERGIO RAFAEL ZAVARCE CALDERA" userId="e9adf020277893e7" providerId="LiveId" clId="{FDDDA4EB-DECC-4360-B75B-BCAB5B4B2E0F}" dt="2022-02-14T21:01:23.676" v="119"/>
          <ac:spMkLst>
            <pc:docMk/>
            <pc:sldMk cId="1887887217" sldId="269"/>
            <ac:spMk id="28" creationId="{6AAEF434-EE9E-41CA-9FF2-BB08AD000F89}"/>
          </ac:spMkLst>
        </pc:spChg>
        <pc:spChg chg="mod">
          <ac:chgData name="SERGIO RAFAEL ZAVARCE CALDERA" userId="e9adf020277893e7" providerId="LiveId" clId="{FDDDA4EB-DECC-4360-B75B-BCAB5B4B2E0F}" dt="2022-02-14T21:01:23.676" v="119"/>
          <ac:spMkLst>
            <pc:docMk/>
            <pc:sldMk cId="1887887217" sldId="269"/>
            <ac:spMk id="30" creationId="{C49CB810-4803-4CD2-B304-96F9ABE371CA}"/>
          </ac:spMkLst>
        </pc:spChg>
        <pc:spChg chg="mod">
          <ac:chgData name="SERGIO RAFAEL ZAVARCE CALDERA" userId="e9adf020277893e7" providerId="LiveId" clId="{FDDDA4EB-DECC-4360-B75B-BCAB5B4B2E0F}" dt="2022-02-14T21:01:23.676" v="119"/>
          <ac:spMkLst>
            <pc:docMk/>
            <pc:sldMk cId="1887887217" sldId="269"/>
            <ac:spMk id="32" creationId="{465A1272-4378-4E19-AD52-3B481D0924E0}"/>
          </ac:spMkLst>
        </pc:spChg>
        <pc:spChg chg="mod">
          <ac:chgData name="SERGIO RAFAEL ZAVARCE CALDERA" userId="e9adf020277893e7" providerId="LiveId" clId="{FDDDA4EB-DECC-4360-B75B-BCAB5B4B2E0F}" dt="2022-02-14T21:01:23.676" v="119"/>
          <ac:spMkLst>
            <pc:docMk/>
            <pc:sldMk cId="1887887217" sldId="269"/>
            <ac:spMk id="34" creationId="{3410FAC5-2949-4A49-AA8C-420FF163BA13}"/>
          </ac:spMkLst>
        </pc:spChg>
        <pc:spChg chg="add mod">
          <ac:chgData name="SERGIO RAFAEL ZAVARCE CALDERA" userId="e9adf020277893e7" providerId="LiveId" clId="{FDDDA4EB-DECC-4360-B75B-BCAB5B4B2E0F}" dt="2022-02-14T21:02:35.951" v="138" actId="1076"/>
          <ac:spMkLst>
            <pc:docMk/>
            <pc:sldMk cId="1887887217" sldId="269"/>
            <ac:spMk id="35" creationId="{7E7BA7BB-21B3-45E6-9AA0-C34B9FFC65D1}"/>
          </ac:spMkLst>
        </pc:spChg>
        <pc:spChg chg="add mod">
          <ac:chgData name="SERGIO RAFAEL ZAVARCE CALDERA" userId="e9adf020277893e7" providerId="LiveId" clId="{FDDDA4EB-DECC-4360-B75B-BCAB5B4B2E0F}" dt="2022-02-14T21:02:46.721" v="140" actId="1076"/>
          <ac:spMkLst>
            <pc:docMk/>
            <pc:sldMk cId="1887887217" sldId="269"/>
            <ac:spMk id="36" creationId="{26CA41C6-A976-4BBB-AEB7-BC0289CBC4E0}"/>
          </ac:spMkLst>
        </pc:spChg>
        <pc:grpChg chg="add mod">
          <ac:chgData name="SERGIO RAFAEL ZAVARCE CALDERA" userId="e9adf020277893e7" providerId="LiveId" clId="{FDDDA4EB-DECC-4360-B75B-BCAB5B4B2E0F}" dt="2022-02-14T21:02:51.217" v="142" actId="1076"/>
          <ac:grpSpMkLst>
            <pc:docMk/>
            <pc:sldMk cId="1887887217" sldId="269"/>
            <ac:grpSpMk id="4" creationId="{C1269BCA-3E79-4A36-8F7F-57407A1A9946}"/>
          </ac:grpSpMkLst>
        </pc:grpChg>
        <pc:grpChg chg="mod">
          <ac:chgData name="SERGIO RAFAEL ZAVARCE CALDERA" userId="e9adf020277893e7" providerId="LiveId" clId="{FDDDA4EB-DECC-4360-B75B-BCAB5B4B2E0F}" dt="2022-02-14T21:01:23.676" v="119"/>
          <ac:grpSpMkLst>
            <pc:docMk/>
            <pc:sldMk cId="1887887217" sldId="269"/>
            <ac:grpSpMk id="5" creationId="{7A25C7D7-D11E-4820-9D4B-3722F01A3810}"/>
          </ac:grpSpMkLst>
        </pc:grpChg>
        <pc:grpChg chg="mod">
          <ac:chgData name="SERGIO RAFAEL ZAVARCE CALDERA" userId="e9adf020277893e7" providerId="LiveId" clId="{FDDDA4EB-DECC-4360-B75B-BCAB5B4B2E0F}" dt="2022-02-14T21:01:23.676" v="119"/>
          <ac:grpSpMkLst>
            <pc:docMk/>
            <pc:sldMk cId="1887887217" sldId="269"/>
            <ac:grpSpMk id="6" creationId="{210B410F-CE34-4F1A-A441-DB55F71F5B51}"/>
          </ac:grpSpMkLst>
        </pc:grpChg>
        <pc:grpChg chg="mod">
          <ac:chgData name="SERGIO RAFAEL ZAVARCE CALDERA" userId="e9adf020277893e7" providerId="LiveId" clId="{FDDDA4EB-DECC-4360-B75B-BCAB5B4B2E0F}" dt="2022-02-14T21:01:23.676" v="119"/>
          <ac:grpSpMkLst>
            <pc:docMk/>
            <pc:sldMk cId="1887887217" sldId="269"/>
            <ac:grpSpMk id="7" creationId="{9906FF10-5563-4261-9359-0EE5B90588C2}"/>
          </ac:grpSpMkLst>
        </pc:grpChg>
        <pc:grpChg chg="mod">
          <ac:chgData name="SERGIO RAFAEL ZAVARCE CALDERA" userId="e9adf020277893e7" providerId="LiveId" clId="{FDDDA4EB-DECC-4360-B75B-BCAB5B4B2E0F}" dt="2022-02-14T21:01:23.676" v="119"/>
          <ac:grpSpMkLst>
            <pc:docMk/>
            <pc:sldMk cId="1887887217" sldId="269"/>
            <ac:grpSpMk id="8" creationId="{B37F4FF4-1603-4B93-A2F7-16EA7C617B06}"/>
          </ac:grpSpMkLst>
        </pc:grpChg>
        <pc:grpChg chg="mod">
          <ac:chgData name="SERGIO RAFAEL ZAVARCE CALDERA" userId="e9adf020277893e7" providerId="LiveId" clId="{FDDDA4EB-DECC-4360-B75B-BCAB5B4B2E0F}" dt="2022-02-14T21:01:23.676" v="119"/>
          <ac:grpSpMkLst>
            <pc:docMk/>
            <pc:sldMk cId="1887887217" sldId="269"/>
            <ac:grpSpMk id="9" creationId="{A9667A70-50A9-4F85-8C66-B30C558C9ADE}"/>
          </ac:grpSpMkLst>
        </pc:grpChg>
        <pc:grpChg chg="mod">
          <ac:chgData name="SERGIO RAFAEL ZAVARCE CALDERA" userId="e9adf020277893e7" providerId="LiveId" clId="{FDDDA4EB-DECC-4360-B75B-BCAB5B4B2E0F}" dt="2022-02-14T21:01:23.676" v="119"/>
          <ac:grpSpMkLst>
            <pc:docMk/>
            <pc:sldMk cId="1887887217" sldId="269"/>
            <ac:grpSpMk id="10" creationId="{CCF8A00C-2EF2-40F1-A005-F8792F3A0E47}"/>
          </ac:grpSpMkLst>
        </pc:grpChg>
        <pc:grpChg chg="mod">
          <ac:chgData name="SERGIO RAFAEL ZAVARCE CALDERA" userId="e9adf020277893e7" providerId="LiveId" clId="{FDDDA4EB-DECC-4360-B75B-BCAB5B4B2E0F}" dt="2022-02-14T21:01:23.676" v="119"/>
          <ac:grpSpMkLst>
            <pc:docMk/>
            <pc:sldMk cId="1887887217" sldId="269"/>
            <ac:grpSpMk id="11" creationId="{364A1810-7233-4CA1-9C06-5F397BB5099E}"/>
          </ac:grpSpMkLst>
        </pc:grpChg>
        <pc:grpChg chg="mod">
          <ac:chgData name="SERGIO RAFAEL ZAVARCE CALDERA" userId="e9adf020277893e7" providerId="LiveId" clId="{FDDDA4EB-DECC-4360-B75B-BCAB5B4B2E0F}" dt="2022-02-14T21:01:23.676" v="119"/>
          <ac:grpSpMkLst>
            <pc:docMk/>
            <pc:sldMk cId="1887887217" sldId="269"/>
            <ac:grpSpMk id="12" creationId="{ED0A53FD-60A8-47A9-9607-A37727B732F8}"/>
          </ac:grpSpMkLst>
        </pc:grpChg>
        <pc:grpChg chg="mod">
          <ac:chgData name="SERGIO RAFAEL ZAVARCE CALDERA" userId="e9adf020277893e7" providerId="LiveId" clId="{FDDDA4EB-DECC-4360-B75B-BCAB5B4B2E0F}" dt="2022-02-14T21:01:23.676" v="119"/>
          <ac:grpSpMkLst>
            <pc:docMk/>
            <pc:sldMk cId="1887887217" sldId="269"/>
            <ac:grpSpMk id="13" creationId="{E213BD2C-4A61-4D33-9603-86DD9C22A8E8}"/>
          </ac:grpSpMkLst>
        </pc:grpChg>
        <pc:grpChg chg="mod">
          <ac:chgData name="SERGIO RAFAEL ZAVARCE CALDERA" userId="e9adf020277893e7" providerId="LiveId" clId="{FDDDA4EB-DECC-4360-B75B-BCAB5B4B2E0F}" dt="2022-02-14T21:01:23.676" v="119"/>
          <ac:grpSpMkLst>
            <pc:docMk/>
            <pc:sldMk cId="1887887217" sldId="269"/>
            <ac:grpSpMk id="14" creationId="{3F866570-94B1-4771-9AE1-1F7CDB3CDD2B}"/>
          </ac:grpSpMkLst>
        </pc:grpChg>
        <pc:picChg chg="add del mod">
          <ac:chgData name="SERGIO RAFAEL ZAVARCE CALDERA" userId="e9adf020277893e7" providerId="LiveId" clId="{FDDDA4EB-DECC-4360-B75B-BCAB5B4B2E0F}" dt="2022-02-14T21:41:51.838" v="335"/>
          <ac:picMkLst>
            <pc:docMk/>
            <pc:sldMk cId="1887887217" sldId="269"/>
            <ac:picMk id="37" creationId="{639D537E-8F31-416B-8B51-08088609DBC0}"/>
          </ac:picMkLst>
        </pc:picChg>
        <pc:picChg chg="add mod">
          <ac:chgData name="SERGIO RAFAEL ZAVARCE CALDERA" userId="e9adf020277893e7" providerId="LiveId" clId="{FDDDA4EB-DECC-4360-B75B-BCAB5B4B2E0F}" dt="2022-02-14T21:42:06.921" v="336"/>
          <ac:picMkLst>
            <pc:docMk/>
            <pc:sldMk cId="1887887217" sldId="269"/>
            <ac:picMk id="38" creationId="{02467447-6246-42D0-AA70-03A5C9121302}"/>
          </ac:picMkLst>
        </pc:picChg>
        <pc:cxnChg chg="mod">
          <ac:chgData name="SERGIO RAFAEL ZAVARCE CALDERA" userId="e9adf020277893e7" providerId="LiveId" clId="{FDDDA4EB-DECC-4360-B75B-BCAB5B4B2E0F}" dt="2022-02-14T21:01:23.676" v="119"/>
          <ac:cxnSpMkLst>
            <pc:docMk/>
            <pc:sldMk cId="1887887217" sldId="269"/>
            <ac:cxnSpMk id="17" creationId="{40A2C875-369D-4255-898B-9DA6597F60EE}"/>
          </ac:cxnSpMkLst>
        </pc:cxnChg>
        <pc:cxnChg chg="mod">
          <ac:chgData name="SERGIO RAFAEL ZAVARCE CALDERA" userId="e9adf020277893e7" providerId="LiveId" clId="{FDDDA4EB-DECC-4360-B75B-BCAB5B4B2E0F}" dt="2022-02-14T21:01:23.676" v="119"/>
          <ac:cxnSpMkLst>
            <pc:docMk/>
            <pc:sldMk cId="1887887217" sldId="269"/>
            <ac:cxnSpMk id="19" creationId="{FA304EDB-452E-41A2-A51D-DF7300FBEAC0}"/>
          </ac:cxnSpMkLst>
        </pc:cxnChg>
        <pc:cxnChg chg="mod">
          <ac:chgData name="SERGIO RAFAEL ZAVARCE CALDERA" userId="e9adf020277893e7" providerId="LiveId" clId="{FDDDA4EB-DECC-4360-B75B-BCAB5B4B2E0F}" dt="2022-02-14T21:01:23.676" v="119"/>
          <ac:cxnSpMkLst>
            <pc:docMk/>
            <pc:sldMk cId="1887887217" sldId="269"/>
            <ac:cxnSpMk id="21" creationId="{F5373397-3C26-4025-8840-89A00A45F44F}"/>
          </ac:cxnSpMkLst>
        </pc:cxnChg>
        <pc:cxnChg chg="mod">
          <ac:chgData name="SERGIO RAFAEL ZAVARCE CALDERA" userId="e9adf020277893e7" providerId="LiveId" clId="{FDDDA4EB-DECC-4360-B75B-BCAB5B4B2E0F}" dt="2022-02-14T21:01:23.676" v="119"/>
          <ac:cxnSpMkLst>
            <pc:docMk/>
            <pc:sldMk cId="1887887217" sldId="269"/>
            <ac:cxnSpMk id="23" creationId="{FC4AC84D-6F6A-4694-92AC-6FDEB3E23EF9}"/>
          </ac:cxnSpMkLst>
        </pc:cxnChg>
        <pc:cxnChg chg="mod">
          <ac:chgData name="SERGIO RAFAEL ZAVARCE CALDERA" userId="e9adf020277893e7" providerId="LiveId" clId="{FDDDA4EB-DECC-4360-B75B-BCAB5B4B2E0F}" dt="2022-02-14T21:01:23.676" v="119"/>
          <ac:cxnSpMkLst>
            <pc:docMk/>
            <pc:sldMk cId="1887887217" sldId="269"/>
            <ac:cxnSpMk id="25" creationId="{E0313837-EE19-450E-A3D0-63A2CBCB0CB2}"/>
          </ac:cxnSpMkLst>
        </pc:cxnChg>
        <pc:cxnChg chg="mod">
          <ac:chgData name="SERGIO RAFAEL ZAVARCE CALDERA" userId="e9adf020277893e7" providerId="LiveId" clId="{FDDDA4EB-DECC-4360-B75B-BCAB5B4B2E0F}" dt="2022-02-14T21:01:23.676" v="119"/>
          <ac:cxnSpMkLst>
            <pc:docMk/>
            <pc:sldMk cId="1887887217" sldId="269"/>
            <ac:cxnSpMk id="27" creationId="{7F8637D4-CADB-4A12-994D-9F405EDF375E}"/>
          </ac:cxnSpMkLst>
        </pc:cxnChg>
        <pc:cxnChg chg="mod">
          <ac:chgData name="SERGIO RAFAEL ZAVARCE CALDERA" userId="e9adf020277893e7" providerId="LiveId" clId="{FDDDA4EB-DECC-4360-B75B-BCAB5B4B2E0F}" dt="2022-02-14T21:01:23.676" v="119"/>
          <ac:cxnSpMkLst>
            <pc:docMk/>
            <pc:sldMk cId="1887887217" sldId="269"/>
            <ac:cxnSpMk id="29" creationId="{0A7C4980-DD54-4712-9553-9C9CD6BC9544}"/>
          </ac:cxnSpMkLst>
        </pc:cxnChg>
        <pc:cxnChg chg="mod">
          <ac:chgData name="SERGIO RAFAEL ZAVARCE CALDERA" userId="e9adf020277893e7" providerId="LiveId" clId="{FDDDA4EB-DECC-4360-B75B-BCAB5B4B2E0F}" dt="2022-02-14T21:01:23.676" v="119"/>
          <ac:cxnSpMkLst>
            <pc:docMk/>
            <pc:sldMk cId="1887887217" sldId="269"/>
            <ac:cxnSpMk id="31" creationId="{88E5C1A2-4B9F-42B4-B454-D6BD9CAE9629}"/>
          </ac:cxnSpMkLst>
        </pc:cxnChg>
        <pc:cxnChg chg="mod">
          <ac:chgData name="SERGIO RAFAEL ZAVARCE CALDERA" userId="e9adf020277893e7" providerId="LiveId" clId="{FDDDA4EB-DECC-4360-B75B-BCAB5B4B2E0F}" dt="2022-02-14T21:01:23.676" v="119"/>
          <ac:cxnSpMkLst>
            <pc:docMk/>
            <pc:sldMk cId="1887887217" sldId="269"/>
            <ac:cxnSpMk id="33" creationId="{B1A542BF-8491-4A8F-A0BB-D1E998FE29D9}"/>
          </ac:cxnSpMkLst>
        </pc:cxn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61901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5" name="Google Shape;33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64" name="Google Shape;26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14fa22f6e7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14fa22f6e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In this slide we can see a high-level overview of key milestones, keeping in mind good practices and aligned objectives between stakeholders and the project team.</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goal is to have a successful project, delivered on time and with the approval of every party involved.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As you can see, the requirement gathering process started on the 17</a:t>
            </a:r>
            <a:r>
              <a:rPr lang="en-US" sz="1800" b="0" i="0" u="none" strike="noStrike" baseline="30000" dirty="0">
                <a:solidFill>
                  <a:srgbClr val="000000"/>
                </a:solidFill>
                <a:effectLst/>
                <a:latin typeface="Arial" panose="020B0604020202020204" pitchFamily="34" charset="0"/>
              </a:rPr>
              <a:t>th</a:t>
            </a:r>
            <a:r>
              <a:rPr lang="en-US" sz="1800" b="0" i="0" u="none" strike="noStrike" dirty="0">
                <a:solidFill>
                  <a:srgbClr val="000000"/>
                </a:solidFill>
                <a:effectLst/>
                <a:latin typeface="Calibri" panose="020F0502020204030204" pitchFamily="34" charset="0"/>
              </a:rPr>
              <a:t> </a:t>
            </a:r>
            <a:r>
              <a:rPr lang="en-US" sz="1800" b="0" i="0" u="none" strike="noStrike" dirty="0">
                <a:solidFill>
                  <a:srgbClr val="000000"/>
                </a:solidFill>
                <a:effectLst/>
                <a:latin typeface="Arial" panose="020B0604020202020204" pitchFamily="34" charset="0"/>
              </a:rPr>
              <a:t>of November. This step has been reviewed carefully because it represents the backbone of the whole project.</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10th of January, we began what we called the “design, planning and estimation” phase. At this moment, we had a complete picture of what the stakeholders wanted and how we would proceed with the resources and experience that our team is capable of delivering.</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development process has been divided into two phases to perform regression tests before the end of each one. It also focuses on delivering the top priority requirements in the first phase. This phase was scheduled to start on the 21st of January and it has been completed.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slide, you can see our current state. We are planning to start the second development phase, projected to be ready by the 21st of March, where we have scheduled to perform the User Acceptance Testing Sign-off.</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Finally, the project is scheduled to go live by the 4th of April.</a:t>
            </a:r>
            <a:endParaRPr lang="en-US" b="0" dirty="0">
              <a:effectLst/>
            </a:endParaRPr>
          </a:p>
          <a:p>
            <a:pPr marL="158750" indent="0">
              <a:buNone/>
            </a:pPr>
            <a:endParaRPr dirty="0"/>
          </a:p>
        </p:txBody>
      </p:sp>
      <p:sp>
        <p:nvSpPr>
          <p:cNvPr id="315" name="Google Shape;3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grpSp>
        <p:nvGrpSpPr>
          <p:cNvPr id="23" name="Google Shape;23;p13"/>
          <p:cNvGrpSpPr/>
          <p:nvPr/>
        </p:nvGrpSpPr>
        <p:grpSpPr>
          <a:xfrm>
            <a:off x="0" y="0"/>
            <a:ext cx="12192000" cy="6858000"/>
            <a:chOff x="0" y="0"/>
            <a:chExt cx="12192000" cy="6858000"/>
          </a:xfrm>
        </p:grpSpPr>
        <p:sp>
          <p:nvSpPr>
            <p:cNvPr id="24" name="Google Shape;24;p1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13"/>
          <p:cNvSpPr txBox="1">
            <a:spLocks noGrp="1"/>
          </p:cNvSpPr>
          <p:nvPr>
            <p:ph type="ctrTitle"/>
          </p:nvPr>
        </p:nvSpPr>
        <p:spPr>
          <a:xfrm>
            <a:off x="1154955" y="2099733"/>
            <a:ext cx="8825658" cy="267764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3"/>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28" name="Google Shape;28;p13"/>
          <p:cNvSpPr txBox="1">
            <a:spLocks noGrp="1"/>
          </p:cNvSpPr>
          <p:nvPr>
            <p:ph type="dt" idx="10"/>
          </p:nvPr>
        </p:nvSpPr>
        <p:spPr>
          <a:xfrm rot="5400000">
            <a:off x="10158984" y="1792224"/>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ftr" idx="11"/>
          </p:nvPr>
        </p:nvSpPr>
        <p:spPr>
          <a:xfrm rot="5400000">
            <a:off x="8951976" y="3227832"/>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20"/>
        <p:cNvGrpSpPr/>
        <p:nvPr/>
      </p:nvGrpSpPr>
      <p:grpSpPr>
        <a:xfrm>
          <a:off x="0" y="0"/>
          <a:ext cx="0" cy="0"/>
          <a:chOff x="0" y="0"/>
          <a:chExt cx="0" cy="0"/>
        </a:xfrm>
      </p:grpSpPr>
      <p:grpSp>
        <p:nvGrpSpPr>
          <p:cNvPr id="121" name="Google Shape;121;p22"/>
          <p:cNvGrpSpPr/>
          <p:nvPr/>
        </p:nvGrpSpPr>
        <p:grpSpPr>
          <a:xfrm>
            <a:off x="0" y="0"/>
            <a:ext cx="12192000" cy="6858000"/>
            <a:chOff x="0" y="0"/>
            <a:chExt cx="12192000" cy="6858000"/>
          </a:xfrm>
        </p:grpSpPr>
        <p:sp>
          <p:nvSpPr>
            <p:cNvPr id="122" name="Google Shape;122;p22"/>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rot="10371525">
              <a:off x="263767" y="443825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rot="10800000">
              <a:off x="459506" y="321130"/>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2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22"/>
          <p:cNvSpPr txBox="1">
            <a:spLocks noGrp="1"/>
          </p:cNvSpPr>
          <p:nvPr>
            <p:ph type="title"/>
          </p:nvPr>
        </p:nvSpPr>
        <p:spPr>
          <a:xfrm>
            <a:off x="1154954" y="4969927"/>
            <a:ext cx="8825659"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22"/>
          <p:cNvSpPr>
            <a:spLocks noGrp="1"/>
          </p:cNvSpPr>
          <p:nvPr>
            <p:ph type="pic" idx="2"/>
          </p:nvPr>
        </p:nvSpPr>
        <p:spPr>
          <a:xfrm>
            <a:off x="1154954" y="685800"/>
            <a:ext cx="8825659" cy="3429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33" name="Google Shape;133;p22"/>
          <p:cNvSpPr txBox="1">
            <a:spLocks noGrp="1"/>
          </p:cNvSpPr>
          <p:nvPr>
            <p:ph type="body" idx="1"/>
          </p:nvPr>
        </p:nvSpPr>
        <p:spPr>
          <a:xfrm>
            <a:off x="1154954" y="5536665"/>
            <a:ext cx="8825658"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34" name="Google Shape;134;p2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138"/>
        <p:cNvGrpSpPr/>
        <p:nvPr/>
      </p:nvGrpSpPr>
      <p:grpSpPr>
        <a:xfrm>
          <a:off x="0" y="0"/>
          <a:ext cx="0" cy="0"/>
          <a:chOff x="0" y="0"/>
          <a:chExt cx="0" cy="0"/>
        </a:xfrm>
      </p:grpSpPr>
      <p:grpSp>
        <p:nvGrpSpPr>
          <p:cNvPr id="139" name="Google Shape;139;p23"/>
          <p:cNvGrpSpPr/>
          <p:nvPr/>
        </p:nvGrpSpPr>
        <p:grpSpPr>
          <a:xfrm>
            <a:off x="0" y="0"/>
            <a:ext cx="12192000" cy="6858000"/>
            <a:chOff x="0" y="0"/>
            <a:chExt cx="12192000" cy="6858000"/>
          </a:xfrm>
        </p:grpSpPr>
        <p:sp>
          <p:nvSpPr>
            <p:cNvPr id="140" name="Google Shape;140;p2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89932">
              <a:off x="8490951" y="271487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55612" y="2801319"/>
              <a:ext cx="11277600" cy="3602637"/>
            </a:xfrm>
            <a:custGeom>
              <a:avLst/>
              <a:gdLst/>
              <a:ahLst/>
              <a:cxnLst/>
              <a:rect l="l" t="t" r="r" b="b"/>
              <a:pathLst>
                <a:path w="10000" h="7946" extrusionOk="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2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23"/>
          <p:cNvSpPr txBox="1">
            <a:spLocks noGrp="1"/>
          </p:cNvSpPr>
          <p:nvPr>
            <p:ph type="title"/>
          </p:nvPr>
        </p:nvSpPr>
        <p:spPr>
          <a:xfrm>
            <a:off x="1148798" y="1063417"/>
            <a:ext cx="8831816" cy="1372986"/>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3"/>
          <p:cNvSpPr txBox="1">
            <a:spLocks noGrp="1"/>
          </p:cNvSpPr>
          <p:nvPr>
            <p:ph type="body" idx="1"/>
          </p:nvPr>
        </p:nvSpPr>
        <p:spPr>
          <a:xfrm>
            <a:off x="1154954" y="3543300"/>
            <a:ext cx="8825659" cy="24765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51" name="Google Shape;151;p23"/>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23"/>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155"/>
        <p:cNvGrpSpPr/>
        <p:nvPr/>
      </p:nvGrpSpPr>
      <p:grpSpPr>
        <a:xfrm>
          <a:off x="0" y="0"/>
          <a:ext cx="0" cy="0"/>
          <a:chOff x="0" y="0"/>
          <a:chExt cx="0" cy="0"/>
        </a:xfrm>
      </p:grpSpPr>
      <p:grpSp>
        <p:nvGrpSpPr>
          <p:cNvPr id="156" name="Google Shape;156;p24"/>
          <p:cNvGrpSpPr/>
          <p:nvPr/>
        </p:nvGrpSpPr>
        <p:grpSpPr>
          <a:xfrm>
            <a:off x="0" y="0"/>
            <a:ext cx="12192000" cy="6858000"/>
            <a:chOff x="0" y="0"/>
            <a:chExt cx="12192000" cy="6858000"/>
          </a:xfrm>
        </p:grpSpPr>
        <p:sp>
          <p:nvSpPr>
            <p:cNvPr id="157" name="Google Shape;157;p2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rot="-589932">
              <a:off x="8490951" y="41851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24"/>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24"/>
          <p:cNvSpPr txBox="1"/>
          <p:nvPr/>
        </p:nvSpPr>
        <p:spPr>
          <a:xfrm>
            <a:off x="881566" y="607336"/>
            <a:ext cx="801912"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7" name="Google Shape;167;p24"/>
          <p:cNvSpPr txBox="1"/>
          <p:nvPr/>
        </p:nvSpPr>
        <p:spPr>
          <a:xfrm>
            <a:off x="9884458" y="2613787"/>
            <a:ext cx="652763"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8" name="Google Shape;168;p24"/>
          <p:cNvSpPr txBox="1">
            <a:spLocks noGrp="1"/>
          </p:cNvSpPr>
          <p:nvPr>
            <p:ph type="title"/>
          </p:nvPr>
        </p:nvSpPr>
        <p:spPr>
          <a:xfrm>
            <a:off x="1581878" y="982134"/>
            <a:ext cx="8453906" cy="269663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4"/>
          <p:cNvSpPr txBox="1">
            <a:spLocks noGrp="1"/>
          </p:cNvSpPr>
          <p:nvPr>
            <p:ph type="body" idx="1"/>
          </p:nvPr>
        </p:nvSpPr>
        <p:spPr>
          <a:xfrm>
            <a:off x="1945945" y="3678766"/>
            <a:ext cx="773121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EE52A4"/>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0" name="Google Shape;170;p24"/>
          <p:cNvSpPr txBox="1">
            <a:spLocks noGrp="1"/>
          </p:cNvSpPr>
          <p:nvPr>
            <p:ph type="body" idx="2"/>
          </p:nvPr>
        </p:nvSpPr>
        <p:spPr>
          <a:xfrm>
            <a:off x="1154954" y="5029199"/>
            <a:ext cx="9244897" cy="997857"/>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1" name="Google Shape;171;p2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2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175"/>
        <p:cNvGrpSpPr/>
        <p:nvPr/>
      </p:nvGrpSpPr>
      <p:grpSpPr>
        <a:xfrm>
          <a:off x="0" y="0"/>
          <a:ext cx="0" cy="0"/>
          <a:chOff x="0" y="0"/>
          <a:chExt cx="0" cy="0"/>
        </a:xfrm>
      </p:grpSpPr>
      <p:grpSp>
        <p:nvGrpSpPr>
          <p:cNvPr id="176" name="Google Shape;176;p25"/>
          <p:cNvGrpSpPr/>
          <p:nvPr/>
        </p:nvGrpSpPr>
        <p:grpSpPr>
          <a:xfrm>
            <a:off x="0" y="0"/>
            <a:ext cx="12192000" cy="6858000"/>
            <a:chOff x="0" y="0"/>
            <a:chExt cx="12192000" cy="6858000"/>
          </a:xfrm>
        </p:grpSpPr>
        <p:sp>
          <p:nvSpPr>
            <p:cNvPr id="177" name="Google Shape;177;p2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rot="-589932">
              <a:off x="8490951" y="4193583"/>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2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25"/>
          <p:cNvSpPr txBox="1">
            <a:spLocks noGrp="1"/>
          </p:cNvSpPr>
          <p:nvPr>
            <p:ph type="title"/>
          </p:nvPr>
        </p:nvSpPr>
        <p:spPr>
          <a:xfrm>
            <a:off x="1154954" y="2370667"/>
            <a:ext cx="8825660" cy="182251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25"/>
          <p:cNvSpPr txBox="1">
            <a:spLocks noGrp="1"/>
          </p:cNvSpPr>
          <p:nvPr>
            <p:ph type="body" idx="1"/>
          </p:nvPr>
        </p:nvSpPr>
        <p:spPr>
          <a:xfrm>
            <a:off x="1154954" y="5024967"/>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88" name="Google Shape;188;p2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2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2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26"/>
          <p:cNvSpPr txBox="1">
            <a:spLocks noGrp="1"/>
          </p:cNvSpPr>
          <p:nvPr>
            <p:ph type="body" idx="1"/>
          </p:nvPr>
        </p:nvSpPr>
        <p:spPr>
          <a:xfrm>
            <a:off x="1154954" y="2603502"/>
            <a:ext cx="314187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5" name="Google Shape;195;p26"/>
          <p:cNvSpPr txBox="1">
            <a:spLocks noGrp="1"/>
          </p:cNvSpPr>
          <p:nvPr>
            <p:ph type="body" idx="2"/>
          </p:nvPr>
        </p:nvSpPr>
        <p:spPr>
          <a:xfrm>
            <a:off x="1154953" y="3179764"/>
            <a:ext cx="314187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6" name="Google Shape;196;p26"/>
          <p:cNvSpPr txBox="1">
            <a:spLocks noGrp="1"/>
          </p:cNvSpPr>
          <p:nvPr>
            <p:ph type="body" idx="3"/>
          </p:nvPr>
        </p:nvSpPr>
        <p:spPr>
          <a:xfrm>
            <a:off x="4512721" y="2603500"/>
            <a:ext cx="314700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7" name="Google Shape;197;p26"/>
          <p:cNvSpPr txBox="1">
            <a:spLocks noGrp="1"/>
          </p:cNvSpPr>
          <p:nvPr>
            <p:ph type="body" idx="4"/>
          </p:nvPr>
        </p:nvSpPr>
        <p:spPr>
          <a:xfrm>
            <a:off x="4512721" y="3179763"/>
            <a:ext cx="314700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8" name="Google Shape;198;p26"/>
          <p:cNvSpPr txBox="1">
            <a:spLocks noGrp="1"/>
          </p:cNvSpPr>
          <p:nvPr>
            <p:ph type="body" idx="5"/>
          </p:nvPr>
        </p:nvSpPr>
        <p:spPr>
          <a:xfrm>
            <a:off x="7888135" y="2603501"/>
            <a:ext cx="314573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9" name="Google Shape;199;p26"/>
          <p:cNvSpPr txBox="1">
            <a:spLocks noGrp="1"/>
          </p:cNvSpPr>
          <p:nvPr>
            <p:ph type="body" idx="6"/>
          </p:nvPr>
        </p:nvSpPr>
        <p:spPr>
          <a:xfrm>
            <a:off x="7888329" y="3179762"/>
            <a:ext cx="3145536"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00" name="Google Shape;200;p26"/>
          <p:cNvCxnSpPr/>
          <p:nvPr/>
        </p:nvCxnSpPr>
        <p:spPr>
          <a:xfrm>
            <a:off x="440397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01" name="Google Shape;201;p26"/>
          <p:cNvCxnSpPr/>
          <p:nvPr/>
        </p:nvCxnSpPr>
        <p:spPr>
          <a:xfrm>
            <a:off x="777240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02" name="Google Shape;202;p2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5"/>
        <p:cNvGrpSpPr/>
        <p:nvPr/>
      </p:nvGrpSpPr>
      <p:grpSpPr>
        <a:xfrm>
          <a:off x="0" y="0"/>
          <a:ext cx="0" cy="0"/>
          <a:chOff x="0" y="0"/>
          <a:chExt cx="0" cy="0"/>
        </a:xfrm>
      </p:grpSpPr>
      <p:sp>
        <p:nvSpPr>
          <p:cNvPr id="206" name="Google Shape;206;p27"/>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27"/>
          <p:cNvSpPr txBox="1">
            <a:spLocks noGrp="1"/>
          </p:cNvSpPr>
          <p:nvPr>
            <p:ph type="body" idx="1"/>
          </p:nvPr>
        </p:nvSpPr>
        <p:spPr>
          <a:xfrm>
            <a:off x="1154954" y="4532844"/>
            <a:ext cx="30504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08" name="Google Shape;208;p27"/>
          <p:cNvSpPr>
            <a:spLocks noGrp="1"/>
          </p:cNvSpPr>
          <p:nvPr>
            <p:ph type="pic" idx="2"/>
          </p:nvPr>
        </p:nvSpPr>
        <p:spPr>
          <a:xfrm>
            <a:off x="1334553"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09" name="Google Shape;209;p27"/>
          <p:cNvSpPr txBox="1">
            <a:spLocks noGrp="1"/>
          </p:cNvSpPr>
          <p:nvPr>
            <p:ph type="body" idx="3"/>
          </p:nvPr>
        </p:nvSpPr>
        <p:spPr>
          <a:xfrm>
            <a:off x="1154954" y="5109106"/>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0" name="Google Shape;210;p27"/>
          <p:cNvSpPr txBox="1">
            <a:spLocks noGrp="1"/>
          </p:cNvSpPr>
          <p:nvPr>
            <p:ph type="body" idx="4"/>
          </p:nvPr>
        </p:nvSpPr>
        <p:spPr>
          <a:xfrm>
            <a:off x="4568865" y="4532844"/>
            <a:ext cx="3050438" cy="576263"/>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1" name="Google Shape;211;p27"/>
          <p:cNvSpPr>
            <a:spLocks noGrp="1"/>
          </p:cNvSpPr>
          <p:nvPr>
            <p:ph type="pic" idx="5"/>
          </p:nvPr>
        </p:nvSpPr>
        <p:spPr>
          <a:xfrm>
            <a:off x="4748462" y="2603500"/>
            <a:ext cx="2691243"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2" name="Google Shape;212;p27"/>
          <p:cNvSpPr txBox="1">
            <a:spLocks noGrp="1"/>
          </p:cNvSpPr>
          <p:nvPr>
            <p:ph type="body" idx="6"/>
          </p:nvPr>
        </p:nvSpPr>
        <p:spPr>
          <a:xfrm>
            <a:off x="4570172" y="5109105"/>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3" name="Google Shape;213;p27"/>
          <p:cNvSpPr txBox="1">
            <a:spLocks noGrp="1"/>
          </p:cNvSpPr>
          <p:nvPr>
            <p:ph type="body" idx="7"/>
          </p:nvPr>
        </p:nvSpPr>
        <p:spPr>
          <a:xfrm>
            <a:off x="7982775" y="4532845"/>
            <a:ext cx="305109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4" name="Google Shape;214;p27"/>
          <p:cNvSpPr>
            <a:spLocks noGrp="1"/>
          </p:cNvSpPr>
          <p:nvPr>
            <p:ph type="pic" idx="8"/>
          </p:nvPr>
        </p:nvSpPr>
        <p:spPr>
          <a:xfrm>
            <a:off x="8163031"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5" name="Google Shape;215;p27"/>
          <p:cNvSpPr txBox="1">
            <a:spLocks noGrp="1"/>
          </p:cNvSpPr>
          <p:nvPr>
            <p:ph type="body" idx="9"/>
          </p:nvPr>
        </p:nvSpPr>
        <p:spPr>
          <a:xfrm>
            <a:off x="7982775" y="5109104"/>
            <a:ext cx="3051096"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16" name="Google Shape;216;p27"/>
          <p:cNvCxnSpPr/>
          <p:nvPr/>
        </p:nvCxnSpPr>
        <p:spPr>
          <a:xfrm>
            <a:off x="440583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17" name="Google Shape;217;p27"/>
          <p:cNvCxnSpPr/>
          <p:nvPr/>
        </p:nvCxnSpPr>
        <p:spPr>
          <a:xfrm>
            <a:off x="7797802"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18" name="Google Shape;218;p2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 name="Google Shape;219;p27"/>
          <p:cNvSpPr txBox="1">
            <a:spLocks noGrp="1"/>
          </p:cNvSpPr>
          <p:nvPr>
            <p:ph type="ftr" idx="11"/>
          </p:nvPr>
        </p:nvSpPr>
        <p:spPr>
          <a:xfrm>
            <a:off x="561111" y="6391838"/>
            <a:ext cx="3644282"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1"/>
        <p:cNvGrpSpPr/>
        <p:nvPr/>
      </p:nvGrpSpPr>
      <p:grpSpPr>
        <a:xfrm>
          <a:off x="0" y="0"/>
          <a:ext cx="0" cy="0"/>
          <a:chOff x="0" y="0"/>
          <a:chExt cx="0" cy="0"/>
        </a:xfrm>
      </p:grpSpPr>
      <p:sp>
        <p:nvSpPr>
          <p:cNvPr id="222" name="Google Shape;222;p28"/>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8"/>
          <p:cNvSpPr txBox="1">
            <a:spLocks noGrp="1"/>
          </p:cNvSpPr>
          <p:nvPr>
            <p:ph type="body" idx="1"/>
          </p:nvPr>
        </p:nvSpPr>
        <p:spPr>
          <a:xfrm rot="5400000">
            <a:off x="3859634" y="-101179"/>
            <a:ext cx="3416300" cy="882565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24" name="Google Shape;224;p28"/>
          <p:cNvSpPr txBox="1">
            <a:spLocks noGrp="1"/>
          </p:cNvSpPr>
          <p:nvPr>
            <p:ph type="dt" idx="10"/>
          </p:nvPr>
        </p:nvSpPr>
        <p:spPr>
          <a:xfrm>
            <a:off x="10695439"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2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27"/>
        <p:cNvGrpSpPr/>
        <p:nvPr/>
      </p:nvGrpSpPr>
      <p:grpSpPr>
        <a:xfrm>
          <a:off x="0" y="0"/>
          <a:ext cx="0" cy="0"/>
          <a:chOff x="0" y="0"/>
          <a:chExt cx="0" cy="0"/>
        </a:xfrm>
      </p:grpSpPr>
      <p:grpSp>
        <p:nvGrpSpPr>
          <p:cNvPr id="228" name="Google Shape;228;p29"/>
          <p:cNvGrpSpPr/>
          <p:nvPr/>
        </p:nvGrpSpPr>
        <p:grpSpPr>
          <a:xfrm>
            <a:off x="0" y="0"/>
            <a:ext cx="12192000" cy="6858000"/>
            <a:chOff x="0" y="0"/>
            <a:chExt cx="12192000" cy="6858000"/>
          </a:xfrm>
        </p:grpSpPr>
        <p:sp>
          <p:nvSpPr>
            <p:cNvPr id="229" name="Google Shape;229;p29"/>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14867" y="402165"/>
              <a:ext cx="6510866"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rot="5101749">
              <a:off x="6294738" y="457773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rot="5400000">
              <a:off x="44492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29"/>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29"/>
          <p:cNvSpPr txBox="1">
            <a:spLocks noGrp="1"/>
          </p:cNvSpPr>
          <p:nvPr>
            <p:ph type="title"/>
          </p:nvPr>
        </p:nvSpPr>
        <p:spPr>
          <a:xfrm rot="5400000">
            <a:off x="6915923" y="2947780"/>
            <a:ext cx="4748590" cy="140996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29"/>
          <p:cNvSpPr txBox="1">
            <a:spLocks noGrp="1"/>
          </p:cNvSpPr>
          <p:nvPr>
            <p:ph type="body" idx="1"/>
          </p:nvPr>
        </p:nvSpPr>
        <p:spPr>
          <a:xfrm rot="5400000">
            <a:off x="1908672" y="524749"/>
            <a:ext cx="4748590" cy="625602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41" name="Google Shape;241;p29"/>
          <p:cNvSpPr txBox="1">
            <a:spLocks noGrp="1"/>
          </p:cNvSpPr>
          <p:nvPr>
            <p:ph type="dt" idx="10"/>
          </p:nvPr>
        </p:nvSpPr>
        <p:spPr>
          <a:xfrm>
            <a:off x="10653104" y="6391838"/>
            <a:ext cx="992135"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2" name="Google Shape;242;p2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2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
        <p:cNvGrpSpPr/>
        <p:nvPr/>
      </p:nvGrpSpPr>
      <p:grpSpPr>
        <a:xfrm>
          <a:off x="0" y="0"/>
          <a:ext cx="0" cy="0"/>
          <a:chOff x="0" y="0"/>
          <a:chExt cx="0" cy="0"/>
        </a:xfrm>
      </p:grpSpPr>
      <p:sp>
        <p:nvSpPr>
          <p:cNvPr id="33" name="Google Shape;33;p1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5" name="Google Shape;35;p1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38"/>
        <p:cNvGrpSpPr/>
        <p:nvPr/>
      </p:nvGrpSpPr>
      <p:grpSpPr>
        <a:xfrm>
          <a:off x="0" y="0"/>
          <a:ext cx="0" cy="0"/>
          <a:chOff x="0" y="0"/>
          <a:chExt cx="0" cy="0"/>
        </a:xfrm>
      </p:grpSpPr>
      <p:grpSp>
        <p:nvGrpSpPr>
          <p:cNvPr id="39" name="Google Shape;39;p15"/>
          <p:cNvGrpSpPr/>
          <p:nvPr/>
        </p:nvGrpSpPr>
        <p:grpSpPr>
          <a:xfrm>
            <a:off x="0" y="0"/>
            <a:ext cx="12192000" cy="6858000"/>
            <a:chOff x="0" y="0"/>
            <a:chExt cx="12192000" cy="6858000"/>
          </a:xfrm>
        </p:grpSpPr>
        <p:sp>
          <p:nvSpPr>
            <p:cNvPr id="40" name="Google Shape;40;p1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5"/>
            <p:cNvSpPr/>
            <p:nvPr/>
          </p:nvSpPr>
          <p:spPr>
            <a:xfrm>
              <a:off x="7289800" y="402165"/>
              <a:ext cx="44788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5"/>
            <p:cNvSpPr/>
            <p:nvPr/>
          </p:nvSpPr>
          <p:spPr>
            <a:xfrm rot="-5400000">
              <a:off x="3787244"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15"/>
            <p:cNvSpPr/>
            <p:nvPr/>
          </p:nvSpPr>
          <p:spPr>
            <a:xfrm rot="-5677511">
              <a:off x="4698352"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15"/>
          <p:cNvSpPr txBox="1">
            <a:spLocks noGrp="1"/>
          </p:cNvSpPr>
          <p:nvPr>
            <p:ph type="title"/>
          </p:nvPr>
        </p:nvSpPr>
        <p:spPr>
          <a:xfrm>
            <a:off x="1154954" y="2677645"/>
            <a:ext cx="4351025" cy="228382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body" idx="1"/>
          </p:nvPr>
        </p:nvSpPr>
        <p:spPr>
          <a:xfrm>
            <a:off x="6895559" y="2677644"/>
            <a:ext cx="3757545" cy="228382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52" name="Google Shape;52;p1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1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body" idx="1"/>
          </p:nvPr>
        </p:nvSpPr>
        <p:spPr>
          <a:xfrm>
            <a:off x="1154954" y="2603500"/>
            <a:ext cx="4825158" cy="341630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9" name="Google Shape;59;p16"/>
          <p:cNvSpPr txBox="1">
            <a:spLocks noGrp="1"/>
          </p:cNvSpPr>
          <p:nvPr>
            <p:ph type="body" idx="2"/>
          </p:nvPr>
        </p:nvSpPr>
        <p:spPr>
          <a:xfrm>
            <a:off x="6208712" y="2603500"/>
            <a:ext cx="48251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0" name="Google Shape;60;p1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7"/>
          <p:cNvSpPr txBox="1">
            <a:spLocks noGrp="1"/>
          </p:cNvSpPr>
          <p:nvPr>
            <p:ph type="body" idx="1"/>
          </p:nvPr>
        </p:nvSpPr>
        <p:spPr>
          <a:xfrm>
            <a:off x="1154954" y="2603500"/>
            <a:ext cx="4825157"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6" name="Google Shape;66;p17"/>
          <p:cNvSpPr txBox="1">
            <a:spLocks noGrp="1"/>
          </p:cNvSpPr>
          <p:nvPr>
            <p:ph type="body" idx="2"/>
          </p:nvPr>
        </p:nvSpPr>
        <p:spPr>
          <a:xfrm>
            <a:off x="1154954" y="3179762"/>
            <a:ext cx="4825158"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7" name="Google Shape;67;p17"/>
          <p:cNvSpPr txBox="1">
            <a:spLocks noGrp="1"/>
          </p:cNvSpPr>
          <p:nvPr>
            <p:ph type="body" idx="3"/>
          </p:nvPr>
        </p:nvSpPr>
        <p:spPr>
          <a:xfrm>
            <a:off x="6208712" y="2603500"/>
            <a:ext cx="482515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8" name="Google Shape;68;p17"/>
          <p:cNvSpPr txBox="1">
            <a:spLocks noGrp="1"/>
          </p:cNvSpPr>
          <p:nvPr>
            <p:ph type="body" idx="4"/>
          </p:nvPr>
        </p:nvSpPr>
        <p:spPr>
          <a:xfrm>
            <a:off x="6208712" y="3179762"/>
            <a:ext cx="4825159"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69" name="Google Shape;69;p1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8"/>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77"/>
        <p:cNvGrpSpPr/>
        <p:nvPr/>
      </p:nvGrpSpPr>
      <p:grpSpPr>
        <a:xfrm>
          <a:off x="0" y="0"/>
          <a:ext cx="0" cy="0"/>
          <a:chOff x="0" y="0"/>
          <a:chExt cx="0" cy="0"/>
        </a:xfrm>
      </p:grpSpPr>
      <p:sp>
        <p:nvSpPr>
          <p:cNvPr id="78" name="Google Shape;78;p19"/>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2"/>
        <p:cNvGrpSpPr/>
        <p:nvPr/>
      </p:nvGrpSpPr>
      <p:grpSpPr>
        <a:xfrm>
          <a:off x="0" y="0"/>
          <a:ext cx="0" cy="0"/>
          <a:chOff x="0" y="0"/>
          <a:chExt cx="0" cy="0"/>
        </a:xfrm>
      </p:grpSpPr>
      <p:grpSp>
        <p:nvGrpSpPr>
          <p:cNvPr id="83" name="Google Shape;83;p20"/>
          <p:cNvGrpSpPr/>
          <p:nvPr/>
        </p:nvGrpSpPr>
        <p:grpSpPr>
          <a:xfrm>
            <a:off x="0" y="0"/>
            <a:ext cx="12192000" cy="6858000"/>
            <a:chOff x="0" y="0"/>
            <a:chExt cx="12192000" cy="6858000"/>
          </a:xfrm>
        </p:grpSpPr>
        <p:sp>
          <p:nvSpPr>
            <p:cNvPr id="84" name="Google Shape;84;p20"/>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0"/>
            <p:cNvSpPr/>
            <p:nvPr/>
          </p:nvSpPr>
          <p:spPr>
            <a:xfrm>
              <a:off x="5713412" y="402165"/>
              <a:ext cx="6055253"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0"/>
            <p:cNvSpPr/>
            <p:nvPr/>
          </p:nvSpPr>
          <p:spPr>
            <a:xfrm rot="-5677511">
              <a:off x="3140485"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rot="-5400000">
              <a:off x="2229377"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20"/>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20"/>
          <p:cNvSpPr txBox="1">
            <a:spLocks noGrp="1"/>
          </p:cNvSpPr>
          <p:nvPr>
            <p:ph type="title"/>
          </p:nvPr>
        </p:nvSpPr>
        <p:spPr>
          <a:xfrm>
            <a:off x="1154955" y="1295400"/>
            <a:ext cx="2793158" cy="1600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0"/>
          <p:cNvSpPr txBox="1">
            <a:spLocks noGrp="1"/>
          </p:cNvSpPr>
          <p:nvPr>
            <p:ph type="body" idx="1"/>
          </p:nvPr>
        </p:nvSpPr>
        <p:spPr>
          <a:xfrm>
            <a:off x="5781146" y="1447800"/>
            <a:ext cx="5190066" cy="4572000"/>
          </a:xfrm>
          <a:prstGeom prst="rect">
            <a:avLst/>
          </a:prstGeom>
          <a:noFill/>
          <a:ln>
            <a:noFill/>
          </a:ln>
        </p:spPr>
        <p:txBody>
          <a:bodyPr spcFirstLastPara="1" wrap="square" lIns="91425" tIns="45700" rIns="91425" bIns="45700" anchor="ctr"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6" name="Google Shape;96;p20"/>
          <p:cNvSpPr txBox="1">
            <a:spLocks noGrp="1"/>
          </p:cNvSpPr>
          <p:nvPr>
            <p:ph type="body" idx="2"/>
          </p:nvPr>
        </p:nvSpPr>
        <p:spPr>
          <a:xfrm>
            <a:off x="1154954" y="3129280"/>
            <a:ext cx="2793158"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7" name="Google Shape;97;p20"/>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0"/>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01"/>
        <p:cNvGrpSpPr/>
        <p:nvPr/>
      </p:nvGrpSpPr>
      <p:grpSpPr>
        <a:xfrm>
          <a:off x="0" y="0"/>
          <a:ext cx="0" cy="0"/>
          <a:chOff x="0" y="0"/>
          <a:chExt cx="0" cy="0"/>
        </a:xfrm>
      </p:grpSpPr>
      <p:grpSp>
        <p:nvGrpSpPr>
          <p:cNvPr id="102" name="Google Shape;102;p21"/>
          <p:cNvGrpSpPr/>
          <p:nvPr/>
        </p:nvGrpSpPr>
        <p:grpSpPr>
          <a:xfrm>
            <a:off x="0" y="0"/>
            <a:ext cx="12192000" cy="6858000"/>
            <a:chOff x="0" y="0"/>
            <a:chExt cx="12192000" cy="6858000"/>
          </a:xfrm>
        </p:grpSpPr>
        <p:sp>
          <p:nvSpPr>
            <p:cNvPr id="103" name="Google Shape;103;p21"/>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172200" y="402165"/>
              <a:ext cx="55964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rot="-5677511">
              <a:off x="4203594"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rot="-5400000">
              <a:off x="32954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21"/>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21"/>
          <p:cNvSpPr txBox="1">
            <a:spLocks noGrp="1"/>
          </p:cNvSpPr>
          <p:nvPr>
            <p:ph type="title"/>
          </p:nvPr>
        </p:nvSpPr>
        <p:spPr>
          <a:xfrm>
            <a:off x="1154955" y="1693333"/>
            <a:ext cx="3865134" cy="173566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21"/>
          <p:cNvSpPr>
            <a:spLocks noGrp="1"/>
          </p:cNvSpPr>
          <p:nvPr>
            <p:ph type="pic" idx="2"/>
          </p:nvPr>
        </p:nvSpPr>
        <p:spPr>
          <a:xfrm>
            <a:off x="6547870" y="1143000"/>
            <a:ext cx="3227193"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5" name="Google Shape;115;p21"/>
          <p:cNvSpPr txBox="1">
            <a:spLocks noGrp="1"/>
          </p:cNvSpPr>
          <p:nvPr>
            <p:ph type="body" idx="1"/>
          </p:nvPr>
        </p:nvSpPr>
        <p:spPr>
          <a:xfrm>
            <a:off x="1154954" y="3657600"/>
            <a:ext cx="3859212"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6" name="Google Shape;116;p21"/>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1"/>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1"/>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Google Shape;6;p12"/>
          <p:cNvGrpSpPr/>
          <p:nvPr/>
        </p:nvGrpSpPr>
        <p:grpSpPr>
          <a:xfrm>
            <a:off x="0" y="0"/>
            <a:ext cx="12192000" cy="6858000"/>
            <a:chOff x="0" y="0"/>
            <a:chExt cx="12192000" cy="6858000"/>
          </a:xfrm>
        </p:grpSpPr>
        <p:sp>
          <p:nvSpPr>
            <p:cNvPr id="7" name="Google Shape;7;p12"/>
            <p:cNvSpPr/>
            <p:nvPr/>
          </p:nvSpPr>
          <p:spPr>
            <a:xfrm>
              <a:off x="0" y="0"/>
              <a:ext cx="12192000" cy="6858000"/>
            </a:xfrm>
            <a:prstGeom prst="rect">
              <a:avLst/>
            </a:prstGeom>
            <a:blipFill rotWithShape="1">
              <a:blip r:embed="rId19">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2"/>
            <p:cNvSpPr/>
            <p:nvPr/>
          </p:nvSpPr>
          <p:spPr>
            <a:xfrm rot="-589932">
              <a:off x="8490951" y="17975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2"/>
            <p:cNvSpPr/>
            <p:nvPr/>
          </p:nvSpPr>
          <p:spPr>
            <a:xfrm>
              <a:off x="459506" y="1866405"/>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2"/>
              </a:buClr>
              <a:buSzPts val="3600"/>
              <a:buFont typeface="Century Gothic"/>
              <a:buNone/>
              <a:defRPr sz="36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7" name="Google Shape;17;p12"/>
          <p:cNvSpPr txBox="1">
            <a:spLocks noGrp="1"/>
          </p:cNvSpPr>
          <p:nvPr>
            <p:ph type="body" idx="1"/>
          </p:nvPr>
        </p:nvSpPr>
        <p:spPr>
          <a:xfrm>
            <a:off x="1154954" y="2603500"/>
            <a:ext cx="8761413" cy="3416300"/>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18" name="Google Shape;18;p1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9" name="Google Shape;19;p1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0" name="Google Shape;20;p1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notesSlide" Target="../notesSlides/notesSlide10.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
          <p:cNvSpPr txBox="1">
            <a:spLocks noGrp="1"/>
          </p:cNvSpPr>
          <p:nvPr>
            <p:ph type="ctrTitle"/>
          </p:nvPr>
        </p:nvSpPr>
        <p:spPr>
          <a:xfrm>
            <a:off x="1312948" y="552339"/>
            <a:ext cx="8825658" cy="2677648"/>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lt2"/>
              </a:buClr>
              <a:buSzPts val="3600"/>
              <a:buFont typeface="Century Gothic"/>
              <a:buNone/>
            </a:pPr>
            <a:r>
              <a:rPr lang="en-GB" sz="3600" u="sng" dirty="0"/>
              <a:t>SEPM Project</a:t>
            </a:r>
            <a:br>
              <a:rPr lang="en-GB" sz="3600" u="sng" dirty="0"/>
            </a:br>
            <a:br>
              <a:rPr lang="en-GB" sz="3600" dirty="0"/>
            </a:br>
            <a:r>
              <a:rPr lang="en-GB" sz="2800" dirty="0"/>
              <a:t>Car Racing Game: </a:t>
            </a:r>
            <a:r>
              <a:rPr lang="en-GB" sz="2800" i="1" dirty="0">
                <a:solidFill>
                  <a:srgbClr val="92D050"/>
                </a:solidFill>
              </a:rPr>
              <a:t>Track-Surf</a:t>
            </a:r>
            <a:endParaRPr sz="2800" i="1" dirty="0">
              <a:solidFill>
                <a:srgbClr val="92D050"/>
              </a:solidFill>
            </a:endParaRPr>
          </a:p>
        </p:txBody>
      </p:sp>
      <p:sp>
        <p:nvSpPr>
          <p:cNvPr id="250" name="Google Shape;250;p1"/>
          <p:cNvSpPr txBox="1"/>
          <p:nvPr/>
        </p:nvSpPr>
        <p:spPr>
          <a:xfrm>
            <a:off x="1293374" y="3707934"/>
            <a:ext cx="8825658" cy="957444"/>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2"/>
              </a:buClr>
              <a:buSzPts val="2000"/>
              <a:buFont typeface="Century Gothic"/>
              <a:buNone/>
            </a:pPr>
            <a:r>
              <a:rPr lang="en-GB" sz="2000" b="0" i="0" u="none" strike="noStrike" cap="none">
                <a:solidFill>
                  <a:schemeClr val="lt2"/>
                </a:solidFill>
                <a:latin typeface="Century Gothic"/>
                <a:ea typeface="Century Gothic"/>
                <a:cs typeface="Century Gothic"/>
                <a:sym typeface="Century Gothic"/>
              </a:rPr>
              <a:t>By </a:t>
            </a:r>
            <a:endParaRPr/>
          </a:p>
          <a:p>
            <a:pPr marL="0" marR="0" lvl="0" indent="0" algn="ctr" rtl="0">
              <a:spcBef>
                <a:spcPts val="0"/>
              </a:spcBef>
              <a:spcAft>
                <a:spcPts val="0"/>
              </a:spcAft>
              <a:buClr>
                <a:schemeClr val="lt2"/>
              </a:buClr>
              <a:buSzPts val="2000"/>
              <a:buFont typeface="Century Gothic"/>
              <a:buNone/>
            </a:pPr>
            <a:r>
              <a:rPr lang="en-GB" sz="2000" b="1" i="0" u="none" strike="noStrike" cap="none">
                <a:solidFill>
                  <a:schemeClr val="lt2"/>
                </a:solidFill>
                <a:latin typeface="Century Gothic"/>
                <a:ea typeface="Century Gothic"/>
                <a:cs typeface="Century Gothic"/>
                <a:sym typeface="Century Gothic"/>
              </a:rPr>
              <a:t>Group 1</a:t>
            </a:r>
            <a:endParaRPr/>
          </a:p>
          <a:p>
            <a:pPr marL="0" marR="0" lvl="0" indent="0" algn="ctr" rtl="0">
              <a:spcBef>
                <a:spcPts val="0"/>
              </a:spcBef>
              <a:spcAft>
                <a:spcPts val="0"/>
              </a:spcAft>
              <a:buClr>
                <a:schemeClr val="lt2"/>
              </a:buClr>
              <a:buSzPts val="1400"/>
              <a:buFont typeface="Century Gothic"/>
              <a:buNone/>
            </a:pPr>
            <a:r>
              <a:rPr lang="en-GB" sz="1400" b="0" i="1" u="none" strike="noStrike" cap="none">
                <a:solidFill>
                  <a:schemeClr val="lt2"/>
                </a:solidFill>
                <a:latin typeface="Century Gothic"/>
                <a:ea typeface="Century Gothic"/>
                <a:cs typeface="Century Gothic"/>
                <a:sym typeface="Century Gothic"/>
              </a:rPr>
              <a:t>(Alex George Lain, Antonios Kalaitzakis, Kieron Holmes, Kikelomo Obayemi, Sergio Zavarce, Suresh Melvin Sigera, Victor </a:t>
            </a:r>
            <a:r>
              <a:rPr lang="en-GB" i="1">
                <a:solidFill>
                  <a:schemeClr val="lt2"/>
                </a:solidFill>
                <a:latin typeface="Century Gothic"/>
                <a:ea typeface="Century Gothic"/>
                <a:cs typeface="Century Gothic"/>
                <a:sym typeface="Century Gothic"/>
              </a:rPr>
              <a:t>Hernandez</a:t>
            </a:r>
            <a:r>
              <a:rPr lang="en-GB" sz="1400" b="0" i="0" u="none" strike="noStrike" cap="none">
                <a:solidFill>
                  <a:schemeClr val="lt2"/>
                </a:solidFill>
                <a:latin typeface="Century Gothic"/>
                <a:ea typeface="Century Gothic"/>
                <a:cs typeface="Century Gothic"/>
                <a:sym typeface="Century Gothic"/>
              </a:rPr>
              <a:t>)</a:t>
            </a:r>
            <a:endParaRPr/>
          </a:p>
        </p:txBody>
      </p:sp>
      <p:sp>
        <p:nvSpPr>
          <p:cNvPr id="251" name="Google Shape;251;p1"/>
          <p:cNvSpPr txBox="1"/>
          <p:nvPr/>
        </p:nvSpPr>
        <p:spPr>
          <a:xfrm>
            <a:off x="500614" y="5865614"/>
            <a:ext cx="8825658" cy="440047"/>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Clr>
                <a:srgbClr val="757575"/>
              </a:buClr>
              <a:buSzPts val="1200"/>
              <a:buFont typeface="Century Gothic"/>
              <a:buNone/>
            </a:pPr>
            <a:r>
              <a:rPr lang="en-GB" sz="1200" b="1" i="0" u="none" strike="noStrike" cap="none">
                <a:solidFill>
                  <a:srgbClr val="757575"/>
                </a:solidFill>
                <a:latin typeface="Century Gothic"/>
                <a:ea typeface="Century Gothic"/>
                <a:cs typeface="Century Gothic"/>
                <a:sym typeface="Century Gothic"/>
              </a:rPr>
              <a:t>Software Engineering Project Management(SEPM) Module, UoEO</a:t>
            </a:r>
            <a:endParaRPr sz="1200" b="1" i="0" u="none" strike="noStrike" cap="none">
              <a:solidFill>
                <a:srgbClr val="757575"/>
              </a:solidFill>
              <a:latin typeface="Century Gothic"/>
              <a:ea typeface="Century Gothic"/>
              <a:cs typeface="Century Gothic"/>
              <a:sym typeface="Century Gothic"/>
            </a:endParaRPr>
          </a:p>
        </p:txBody>
      </p:sp>
      <p:pic>
        <p:nvPicPr>
          <p:cNvPr id="252" name="Google Shape;252;p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Slide 1">
            <a:hlinkClick r:id="" action="ppaction://media"/>
            <a:extLst>
              <a:ext uri="{FF2B5EF4-FFF2-40B4-BE49-F238E27FC236}">
                <a16:creationId xmlns:a16="http://schemas.microsoft.com/office/drawing/2014/main" id="{EAA55EF2-BB13-4B92-8BDF-BF93C2CDF0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2574" y="57953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52"/>
    </mc:Choice>
    <mc:Fallback xmlns="">
      <p:transition spd="slow" advTm="22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10"/>
          <p:cNvSpPr txBox="1">
            <a:spLocks noGrp="1"/>
          </p:cNvSpPr>
          <p:nvPr>
            <p:ph type="title"/>
          </p:nvPr>
        </p:nvSpPr>
        <p:spPr>
          <a:xfrm>
            <a:off x="1154954" y="97366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Simulation</a:t>
            </a:r>
            <a:endParaRPr/>
          </a:p>
        </p:txBody>
      </p:sp>
      <p:pic>
        <p:nvPicPr>
          <p:cNvPr id="326" name="Google Shape;326;p10"/>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27" name="Google Shape;327;p10"/>
          <p:cNvSpPr txBox="1"/>
          <p:nvPr/>
        </p:nvSpPr>
        <p:spPr>
          <a:xfrm>
            <a:off x="10524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Main Menu</a:t>
            </a:r>
            <a:endParaRPr b="1">
              <a:latin typeface="Century Gothic"/>
              <a:ea typeface="Century Gothic"/>
              <a:cs typeface="Century Gothic"/>
              <a:sym typeface="Century Gothic"/>
            </a:endParaRPr>
          </a:p>
        </p:txBody>
      </p:sp>
      <p:sp>
        <p:nvSpPr>
          <p:cNvPr id="328" name="Google Shape;328;p10"/>
          <p:cNvSpPr txBox="1"/>
          <p:nvPr/>
        </p:nvSpPr>
        <p:spPr>
          <a:xfrm>
            <a:off x="50808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Settings</a:t>
            </a:r>
            <a:endParaRPr b="1">
              <a:latin typeface="Century Gothic"/>
              <a:ea typeface="Century Gothic"/>
              <a:cs typeface="Century Gothic"/>
              <a:sym typeface="Century Gothic"/>
            </a:endParaRPr>
          </a:p>
        </p:txBody>
      </p:sp>
      <p:sp>
        <p:nvSpPr>
          <p:cNvPr id="329" name="Google Shape;329;p10"/>
          <p:cNvSpPr txBox="1"/>
          <p:nvPr/>
        </p:nvSpPr>
        <p:spPr>
          <a:xfrm>
            <a:off x="91072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Gameplay</a:t>
            </a:r>
            <a:endParaRPr b="1">
              <a:latin typeface="Century Gothic"/>
              <a:ea typeface="Century Gothic"/>
              <a:cs typeface="Century Gothic"/>
              <a:sym typeface="Century Gothic"/>
            </a:endParaRPr>
          </a:p>
        </p:txBody>
      </p:sp>
      <p:pic>
        <p:nvPicPr>
          <p:cNvPr id="330" name="Google Shape;330;p10"/>
          <p:cNvPicPr preferRelativeResize="0"/>
          <p:nvPr/>
        </p:nvPicPr>
        <p:blipFill>
          <a:blip r:embed="rId6">
            <a:alphaModFix/>
          </a:blip>
          <a:stretch>
            <a:fillRect/>
          </a:stretch>
        </p:blipFill>
        <p:spPr>
          <a:xfrm>
            <a:off x="511063" y="2979150"/>
            <a:ext cx="3485416" cy="3607101"/>
          </a:xfrm>
          <a:prstGeom prst="rect">
            <a:avLst/>
          </a:prstGeom>
          <a:noFill/>
          <a:ln>
            <a:noFill/>
          </a:ln>
        </p:spPr>
      </p:pic>
      <p:pic>
        <p:nvPicPr>
          <p:cNvPr id="331" name="Google Shape;331;p10"/>
          <p:cNvPicPr preferRelativeResize="0"/>
          <p:nvPr/>
        </p:nvPicPr>
        <p:blipFill>
          <a:blip r:embed="rId7">
            <a:alphaModFix/>
          </a:blip>
          <a:stretch>
            <a:fillRect/>
          </a:stretch>
        </p:blipFill>
        <p:spPr>
          <a:xfrm>
            <a:off x="4552328" y="2979150"/>
            <a:ext cx="3459697" cy="3607103"/>
          </a:xfrm>
          <a:prstGeom prst="rect">
            <a:avLst/>
          </a:prstGeom>
          <a:noFill/>
          <a:ln>
            <a:noFill/>
          </a:ln>
        </p:spPr>
      </p:pic>
      <p:pic>
        <p:nvPicPr>
          <p:cNvPr id="332" name="Google Shape;332;p10"/>
          <p:cNvPicPr preferRelativeResize="0"/>
          <p:nvPr/>
        </p:nvPicPr>
        <p:blipFill>
          <a:blip r:embed="rId8">
            <a:alphaModFix/>
          </a:blip>
          <a:stretch>
            <a:fillRect/>
          </a:stretch>
        </p:blipFill>
        <p:spPr>
          <a:xfrm>
            <a:off x="8571450" y="2979150"/>
            <a:ext cx="3474259" cy="3607099"/>
          </a:xfrm>
          <a:prstGeom prst="rect">
            <a:avLst/>
          </a:prstGeom>
          <a:noFill/>
          <a:ln>
            <a:noFill/>
          </a:ln>
        </p:spPr>
      </p:pic>
      <p:pic>
        <p:nvPicPr>
          <p:cNvPr id="5" name="Audio 4">
            <a:hlinkClick r:id="" action="ppaction://media"/>
            <a:extLst>
              <a:ext uri="{FF2B5EF4-FFF2-40B4-BE49-F238E27FC236}">
                <a16:creationId xmlns:a16="http://schemas.microsoft.com/office/drawing/2014/main" id="{F4DD1076-542E-455D-8A6A-4054D870996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994"/>
    </mc:Choice>
    <mc:Fallback>
      <p:transition spd="slow" advTm="7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62" x="2041525" y="1420813"/>
          <p14:tracePt t="376" x="2038350" y="1420813"/>
          <p14:tracePt t="390" x="2033588" y="1420813"/>
          <p14:tracePt t="403" x="2030413" y="1420813"/>
          <p14:tracePt t="411" x="2025650" y="1420813"/>
          <p14:tracePt t="420" x="2022475" y="1420813"/>
          <p14:tracePt t="428" x="2017713" y="1420813"/>
          <p14:tracePt t="435" x="2014538" y="1420813"/>
          <p14:tracePt t="440" x="2011363" y="1420813"/>
          <p14:tracePt t="448" x="2006600" y="1420813"/>
          <p14:tracePt t="452" x="2003425" y="1420813"/>
          <p14:tracePt t="455" x="1998663" y="1420813"/>
          <p14:tracePt t="460" x="1995488" y="1420813"/>
          <p14:tracePt t="472" x="1990725" y="1420813"/>
          <p14:tracePt t="479" x="1987550" y="1420813"/>
          <p14:tracePt t="482" x="1984375" y="1420813"/>
          <p14:tracePt t="492" x="1979613" y="1420813"/>
          <p14:tracePt t="499" x="1976438" y="1420813"/>
          <p14:tracePt t="524" x="1971675" y="1420813"/>
          <p14:tracePt t="541" x="1968500" y="1420813"/>
          <p14:tracePt t="1829" x="1963738" y="1420813"/>
          <p14:tracePt t="1835" x="1960563" y="1420813"/>
          <p14:tracePt t="1837" x="1960563" y="1423988"/>
          <p14:tracePt t="1842" x="1957388" y="1423988"/>
          <p14:tracePt t="1843" x="1957388" y="1427163"/>
          <p14:tracePt t="1851" x="1952625" y="1427163"/>
          <p14:tracePt t="1852" x="1952625" y="1431925"/>
          <p14:tracePt t="1857" x="1949450" y="1431925"/>
          <p14:tracePt t="1863" x="1949450" y="1435100"/>
          <p14:tracePt t="1882" x="1944688" y="1435100"/>
          <p14:tracePt t="1998" x="1941513" y="1435100"/>
          <p14:tracePt t="2008" x="1936750" y="1435100"/>
          <p14:tracePt t="2017" x="1933575" y="1435100"/>
          <p14:tracePt t="2030" x="1930400" y="1435100"/>
          <p14:tracePt t="2033" x="1930400" y="1431925"/>
          <p14:tracePt t="2043" x="1925638" y="1431925"/>
          <p14:tracePt t="2284" x="1925638" y="1435100"/>
          <p14:tracePt t="2287" x="1925638" y="1439863"/>
          <p14:tracePt t="2290" x="1925638" y="1443038"/>
          <p14:tracePt t="2292" x="1925638" y="1447800"/>
          <p14:tracePt t="2294" x="1925638" y="1450975"/>
          <p14:tracePt t="2296" x="1925638" y="1455738"/>
          <p14:tracePt t="2298" x="1925638" y="1458913"/>
          <p14:tracePt t="2301" x="1925638" y="1462088"/>
          <p14:tracePt t="2302" x="1925638" y="1466850"/>
          <p14:tracePt t="2305" x="1925638" y="1470025"/>
          <p14:tracePt t="2307" x="1925638" y="1474788"/>
          <p14:tracePt t="2308" x="1925638" y="1477963"/>
          <p14:tracePt t="2312" x="1925638" y="1482725"/>
          <p14:tracePt t="2314" x="1925638" y="1485900"/>
          <p14:tracePt t="2321" x="1925638" y="1489075"/>
          <p14:tracePt t="2325" x="1925638" y="1493838"/>
          <p14:tracePt t="2332" x="1925638" y="1497013"/>
          <p14:tracePt t="2599" x="1922463" y="1497013"/>
          <p14:tracePt t="2606" x="1917700" y="1497013"/>
          <p14:tracePt t="2613" x="1914525" y="1497013"/>
          <p14:tracePt t="2618" x="1914525" y="1493838"/>
          <p14:tracePt t="2629" x="1909763" y="1493838"/>
          <p14:tracePt t="2651" x="1909763" y="1489075"/>
          <p14:tracePt t="10259" x="1914525" y="1489075"/>
          <p14:tracePt t="10723" x="1930400" y="1489075"/>
          <p14:tracePt t="10723" x="1930400" y="1485900"/>
          <p14:tracePt t="10723" x="1925638" y="1485900"/>
          <p14:tracePt t="10723" x="1925638" y="1482725"/>
          <p14:tracePt t="10723" x="1925638" y="1477963"/>
          <p14:tracePt t="10723" x="1922463" y="1474788"/>
          <p14:tracePt t="10723" x="1922463" y="1470025"/>
          <p14:tracePt t="10723" x="1917700" y="1470025"/>
          <p14:tracePt t="10723" x="1917700" y="1466850"/>
          <p14:tracePt t="10723" x="1917700" y="1462088"/>
          <p14:tracePt t="10723" x="1914525" y="1462088"/>
          <p14:tracePt t="10723" x="1914525" y="1458913"/>
          <p14:tracePt t="10723" x="1914525" y="1455738"/>
          <p14:tracePt t="10723" x="1914525" y="1450975"/>
          <p14:tracePt t="10723" x="1914525" y="1447800"/>
          <p14:tracePt t="10723" x="1914525" y="1443038"/>
          <p14:tracePt t="10723" x="1909763" y="1443038"/>
          <p14:tracePt t="10723" x="1909763" y="1439863"/>
          <p14:tracePt t="10723" x="1909763" y="1435100"/>
          <p14:tracePt t="10723" x="1909763" y="1431925"/>
          <p14:tracePt t="10723" x="1909763" y="1427163"/>
          <p14:tracePt t="10723" x="1909763" y="1423988"/>
          <p14:tracePt t="10723" x="1909763" y="1420813"/>
          <p14:tracePt t="10723" x="1909763" y="1416050"/>
          <p14:tracePt t="10723" x="1909763" y="1412875"/>
          <p14:tracePt t="10723" x="1909763" y="1408113"/>
          <p14:tracePt t="10723" x="1909763" y="1404938"/>
          <p14:tracePt t="10723" x="1909763" y="1400175"/>
          <p14:tracePt t="10723" x="1906588" y="1400175"/>
          <p14:tracePt t="10723" x="1906588" y="1404938"/>
          <p14:tracePt t="10723" x="1906588" y="1408113"/>
          <p14:tracePt t="10723" x="1903413" y="1408113"/>
          <p14:tracePt t="10723" x="1903413" y="1416050"/>
          <p14:tracePt t="10723" x="1903413" y="1420813"/>
          <p14:tracePt t="10723" x="1898650" y="1423988"/>
          <p14:tracePt t="10723" x="1898650" y="1427163"/>
          <p14:tracePt t="10723" x="1895475" y="1431925"/>
          <p14:tracePt t="10723" x="1895475" y="1435100"/>
          <p14:tracePt t="10723" x="1895475" y="1439863"/>
          <p14:tracePt t="10723" x="1890713" y="1443038"/>
          <p14:tracePt t="10723" x="1890713" y="1447800"/>
          <p14:tracePt t="10723" x="1887538" y="1450975"/>
          <p14:tracePt t="10723" x="1887538" y="1455738"/>
          <p14:tracePt t="10723" x="1882775" y="1458913"/>
          <p14:tracePt t="10723" x="1879600" y="1462088"/>
          <p14:tracePt t="10723" x="1879600" y="1470025"/>
          <p14:tracePt t="10723" x="1876425" y="1474788"/>
          <p14:tracePt t="10723" x="1871663" y="1482725"/>
          <p14:tracePt t="10723" x="1868488" y="1489075"/>
          <p14:tracePt t="10723" x="1868488" y="1493838"/>
          <p14:tracePt t="10723" x="1863725" y="1497013"/>
          <p14:tracePt t="10723" x="1855788" y="1504950"/>
          <p14:tracePt t="10723" x="1852613" y="1509713"/>
          <p14:tracePt t="10723" x="1849438" y="1516063"/>
          <p14:tracePt t="10723" x="1849438" y="1520825"/>
          <p14:tracePt t="10723" x="1844675" y="1524000"/>
          <p14:tracePt t="10723" x="1841500" y="1531938"/>
          <p14:tracePt t="10723" x="1836738" y="1536700"/>
          <p14:tracePt t="10723" x="1836738" y="1543050"/>
          <p14:tracePt t="10723" x="1828800" y="1550988"/>
          <p14:tracePt t="10723" x="1828800" y="1558925"/>
          <p14:tracePt t="10723" x="1825625" y="1563688"/>
          <p14:tracePt t="10723" x="1822450" y="1566863"/>
          <p14:tracePt t="10723" x="1814513" y="1582738"/>
          <p14:tracePt t="10723" x="1809750" y="1585913"/>
          <p14:tracePt t="10723" x="1793875" y="1601788"/>
          <p14:tracePt t="10723" x="1790700" y="1609725"/>
          <p14:tracePt t="10723" x="1790700" y="1612900"/>
          <p14:tracePt t="10723" x="1787525" y="1620838"/>
          <p14:tracePt t="10723" x="1779588" y="1631950"/>
          <p14:tracePt t="10723" x="1771650" y="1639888"/>
          <p14:tracePt t="10723" x="1771650" y="1644650"/>
          <p14:tracePt t="10723" x="1760538" y="1651000"/>
          <p14:tracePt t="10723" x="1755775" y="1663700"/>
          <p14:tracePt t="10723" x="1752600" y="1666875"/>
          <p14:tracePt t="10723" x="1744663" y="1674813"/>
          <p14:tracePt t="10723" x="1744663" y="1679575"/>
          <p14:tracePt t="10723" x="1736725" y="1685925"/>
          <p14:tracePt t="10723" x="1725613" y="1698625"/>
          <p14:tracePt t="10723" x="1709738" y="1717675"/>
          <p14:tracePt t="10723" x="1706563" y="1720850"/>
          <p14:tracePt t="10723" x="1701800" y="1728788"/>
          <p14:tracePt t="10723" x="1690688" y="1739900"/>
          <p14:tracePt t="10723" x="1685925" y="1744663"/>
          <p14:tracePt t="10723" x="1682750" y="1752600"/>
          <p14:tracePt t="10723" x="1674813" y="1755775"/>
          <p14:tracePt t="10723" x="1663700" y="1766888"/>
          <p14:tracePt t="10723" x="1658938" y="1771650"/>
          <p14:tracePt t="10723" x="1652588" y="1779588"/>
          <p14:tracePt t="10723" x="1647825" y="1787525"/>
          <p14:tracePt t="10723" x="1636713" y="1793875"/>
          <p14:tracePt t="10723" x="1631950" y="1798638"/>
          <p14:tracePt t="10723" x="1625600" y="1806575"/>
          <p14:tracePt t="10723" x="1620838" y="1809750"/>
          <p14:tracePt t="10723" x="1601788" y="1820863"/>
          <p14:tracePt t="10723" x="1590675" y="1836738"/>
          <p14:tracePt t="10723" x="1585913" y="1844675"/>
          <p14:tracePt t="10723" x="1582738" y="1847850"/>
          <p14:tracePt t="10723" x="1570038" y="1860550"/>
          <p14:tracePt t="10723" x="1563688" y="1863725"/>
          <p14:tracePt t="10723" x="1550988" y="1871663"/>
          <p14:tracePt t="10723" x="1543050" y="1882775"/>
          <p14:tracePt t="10723" x="1539875" y="1887538"/>
          <p14:tracePt t="10723" x="1531938" y="1895475"/>
          <p14:tracePt t="10723" x="1528763" y="1903413"/>
          <p14:tracePt t="10723" x="1516063" y="1914525"/>
          <p14:tracePt t="10723" x="1509713" y="1917700"/>
          <p14:tracePt t="10723" x="1504950" y="1922463"/>
          <p14:tracePt t="10723" x="1493838" y="1930400"/>
          <p14:tracePt t="10723" x="1485900" y="1941513"/>
          <p14:tracePt t="10723" x="1474788" y="1952625"/>
          <p14:tracePt t="10723" x="1455738" y="1968500"/>
          <p14:tracePt t="10723" x="1450975" y="1971675"/>
          <p14:tracePt t="10723" x="1443038" y="1979613"/>
          <p14:tracePt t="10723" x="1431925" y="1987550"/>
          <p14:tracePt t="10723" x="1423988" y="1995488"/>
          <p14:tracePt t="10723" x="1420813" y="1998663"/>
          <p14:tracePt t="10723" x="1408113" y="2006600"/>
          <p14:tracePt t="10723" x="1401763" y="2011363"/>
          <p14:tracePt t="10723" x="1393825" y="2022475"/>
          <p14:tracePt t="10723" x="1381125" y="2030413"/>
          <p14:tracePt t="10723" x="1377950" y="2033588"/>
          <p14:tracePt t="10723" x="1370013" y="2041525"/>
          <p14:tracePt t="10723" x="1354138" y="2057400"/>
          <p14:tracePt t="10723" x="1335088" y="2071688"/>
          <p14:tracePt t="10723" x="1327150" y="2076450"/>
          <p14:tracePt t="10723" x="1323975" y="2084388"/>
          <p14:tracePt t="10723" x="1319213" y="2087563"/>
          <p14:tracePt t="10723" x="1312863" y="2095500"/>
          <p14:tracePt t="10723" x="1300163" y="2103438"/>
          <p14:tracePt t="10723" x="1292225" y="2111375"/>
          <p14:tracePt t="10723" x="1281113" y="2114550"/>
          <p14:tracePt t="10723" x="1277938" y="2127250"/>
          <p14:tracePt t="10723" x="1270000" y="2130425"/>
          <p14:tracePt t="10723" x="1258888" y="2138363"/>
          <p14:tracePt t="10723" x="1254125" y="2141538"/>
          <p14:tracePt t="10723" x="1246188" y="2146300"/>
          <p14:tracePt t="10723" x="1243013" y="2157413"/>
          <p14:tracePt t="10723" x="1231900" y="2165350"/>
          <p14:tracePt t="10723" x="1216025" y="2181225"/>
          <p14:tracePt t="10723" x="1211263" y="2187575"/>
          <p14:tracePt t="10723" x="1208088" y="2187575"/>
          <p14:tracePt t="10723" x="1200150" y="2195513"/>
          <p14:tracePt t="10723" x="1196975" y="2200275"/>
          <p14:tracePt t="10723" x="1189038" y="2211388"/>
          <p14:tracePt t="10723" x="1184275" y="2214563"/>
          <p14:tracePt t="10723" x="1177925" y="2219325"/>
          <p14:tracePt t="10723" x="1173163" y="2227263"/>
          <p14:tracePt t="10723" x="1169988" y="2230438"/>
          <p14:tracePt t="10723" x="1165225" y="2235200"/>
          <p14:tracePt t="10723" x="1162050" y="2238375"/>
          <p14:tracePt t="10723" x="1157288" y="2246313"/>
          <p14:tracePt t="10723" x="1149350" y="2249488"/>
          <p14:tracePt t="10723" x="1146175" y="2257425"/>
          <p14:tracePt t="10723" x="1138238" y="2265363"/>
          <p14:tracePt t="10723" x="1135063" y="2268538"/>
          <p14:tracePt t="10723" x="1135063" y="2273300"/>
          <p14:tracePt t="10723" x="1130300" y="2276475"/>
          <p14:tracePt t="10723" x="1127125" y="2289175"/>
          <p14:tracePt t="10723" x="1122363" y="2292350"/>
          <p14:tracePt t="10723" x="1119188" y="2295525"/>
          <p14:tracePt t="10723" x="1119188" y="2300288"/>
          <p14:tracePt t="10723" x="1116013" y="2303463"/>
          <p14:tracePt t="10723" x="1116013" y="2308225"/>
          <p14:tracePt t="10723" x="1111250" y="2311400"/>
          <p14:tracePt t="10723" x="1108075" y="2319338"/>
          <p14:tracePt t="10723" x="1103313" y="2324100"/>
          <p14:tracePt t="10723" x="1103313" y="2327275"/>
          <p14:tracePt t="10723" x="1100138" y="2327275"/>
          <p14:tracePt t="10723" x="1100138" y="2330450"/>
          <p14:tracePt t="10723" x="1100138" y="2335213"/>
          <p14:tracePt t="10723" x="1100138" y="2338388"/>
          <p14:tracePt t="10723" x="1100138" y="2343150"/>
          <p14:tracePt t="10723" x="1103313" y="2343150"/>
          <p14:tracePt t="10723" x="1108075" y="2343150"/>
          <p14:tracePt t="10723" x="1111250" y="2343150"/>
          <p14:tracePt t="10723" x="1116013" y="2343150"/>
          <p14:tracePt t="10723" x="1119188" y="2343150"/>
          <p14:tracePt t="10723" x="1122363" y="2343150"/>
          <p14:tracePt t="10723" x="1127125" y="2343150"/>
          <p14:tracePt t="10723" x="1135063" y="2338388"/>
          <p14:tracePt t="10723" x="1143000" y="2335213"/>
          <p14:tracePt t="10723" x="1149350" y="2330450"/>
          <p14:tracePt t="10723" x="1157288" y="2327275"/>
          <p14:tracePt t="10723" x="1162050" y="2324100"/>
          <p14:tracePt t="10723" x="1165225" y="2319338"/>
          <p14:tracePt t="10723" x="1169988" y="2319338"/>
          <p14:tracePt t="10723" x="1173163" y="2319338"/>
          <p14:tracePt t="10723" x="1177925" y="2316163"/>
          <p14:tracePt t="10723" x="1181100" y="2311400"/>
          <p14:tracePt t="10723" x="1189038" y="2308225"/>
          <p14:tracePt t="10723" x="1196975" y="2303463"/>
          <p14:tracePt t="10723" x="1200150" y="2300288"/>
          <p14:tracePt t="10723" x="1204913" y="2300288"/>
          <p14:tracePt t="10723" x="1216025" y="2292350"/>
          <p14:tracePt t="10723" x="1219200" y="2292350"/>
          <p14:tracePt t="10723" x="1223963" y="2289175"/>
          <p14:tracePt t="10723" x="1238250" y="2284413"/>
          <p14:tracePt t="10723" x="1246188" y="2281238"/>
          <p14:tracePt t="10723" x="1250950" y="2276475"/>
          <p14:tracePt t="10723" x="1254125" y="2276475"/>
          <p14:tracePt t="10723" x="1262063" y="2273300"/>
          <p14:tracePt t="10723" x="1265238" y="2268538"/>
          <p14:tracePt t="10723" x="1270000" y="2265363"/>
          <p14:tracePt t="10723" x="1277938" y="2262188"/>
          <p14:tracePt t="10723" x="1281113" y="2262188"/>
          <p14:tracePt t="10723" x="1289050" y="2262188"/>
          <p14:tracePt t="10723" x="1300163" y="2249488"/>
          <p14:tracePt t="10723" x="1304925" y="2249488"/>
          <p14:tracePt t="10723" x="1308100" y="2249488"/>
          <p14:tracePt t="10723" x="1316038" y="2246313"/>
          <p14:tracePt t="10723" x="1335088" y="2238375"/>
          <p14:tracePt t="10723" x="1346200" y="2235200"/>
          <p14:tracePt t="10723" x="1354138" y="2235200"/>
          <p14:tracePt t="10723" x="1366838" y="2227263"/>
          <p14:tracePt t="10723" x="1370013" y="2227263"/>
          <p14:tracePt t="10723" x="1377950" y="2222500"/>
          <p14:tracePt t="10723" x="1385888" y="2219325"/>
          <p14:tracePt t="10723" x="1393825" y="2219325"/>
          <p14:tracePt t="10723" x="1404938" y="2214563"/>
          <p14:tracePt t="10723" x="1412875" y="2211388"/>
          <p14:tracePt t="10723" x="1420813" y="2211388"/>
          <p14:tracePt t="10723" x="1431925" y="2208213"/>
          <p14:tracePt t="10723" x="1447800" y="2200275"/>
          <p14:tracePt t="10723" x="1458913" y="2195513"/>
          <p14:tracePt t="10723" x="1466850" y="2195513"/>
          <p14:tracePt t="10723" x="1485900" y="2192338"/>
          <p14:tracePt t="10723" x="1493838" y="2192338"/>
          <p14:tracePt t="10723" x="1501775" y="2187575"/>
          <p14:tracePt t="10723" x="1516063" y="2187575"/>
          <p14:tracePt t="10723" x="1524000" y="2184400"/>
          <p14:tracePt t="10723" x="1536700" y="2184400"/>
          <p14:tracePt t="10723" x="1543050" y="2176463"/>
          <p14:tracePt t="10723" x="1550988" y="2176463"/>
          <p14:tracePt t="10723" x="1563688" y="2173288"/>
          <p14:tracePt t="10723" x="1574800" y="2173288"/>
          <p14:tracePt t="10723" x="1577975" y="2173288"/>
          <p14:tracePt t="10723" x="1590675" y="2168525"/>
          <p14:tracePt t="10723" x="1597025" y="2168525"/>
          <p14:tracePt t="10723" x="1604963" y="2168525"/>
          <p14:tracePt t="10723" x="1628775" y="2165350"/>
          <p14:tracePt t="10723" x="1639888" y="2160588"/>
          <p14:tracePt t="10723" x="1647825" y="2160588"/>
          <p14:tracePt t="10723" x="1655763" y="2160588"/>
          <p14:tracePt t="10723" x="1663700" y="2160588"/>
          <p14:tracePt t="10723" x="1674813" y="2160588"/>
          <p14:tracePt t="10723" x="1682750" y="2160588"/>
          <p14:tracePt t="10723" x="1690688" y="2154238"/>
          <p14:tracePt t="10723" x="1698625" y="2154238"/>
          <p14:tracePt t="10723" x="1709738" y="2154238"/>
          <p14:tracePt t="10723" x="1717675" y="2154238"/>
          <p14:tracePt t="10723" x="1725613" y="2154238"/>
          <p14:tracePt t="10723" x="1739900" y="2154238"/>
          <p14:tracePt t="10723" x="1744663" y="2154238"/>
          <p14:tracePt t="10723" x="1752600" y="2154238"/>
          <p14:tracePt t="10723" x="1766888" y="2154238"/>
          <p14:tracePt t="10723" x="1779588" y="2154238"/>
          <p14:tracePt t="10723" x="1787525" y="2154238"/>
          <p14:tracePt t="10723" x="1793875" y="2154238"/>
          <p14:tracePt t="10723" x="1801813" y="2154238"/>
          <p14:tracePt t="10723" x="1814513" y="2154238"/>
          <p14:tracePt t="10723" x="1817688" y="2154238"/>
          <p14:tracePt t="10723" x="1828800" y="2154238"/>
          <p14:tracePt t="10723" x="1836738" y="2154238"/>
          <p14:tracePt t="10723" x="1849438" y="2157413"/>
          <p14:tracePt t="10723" x="1852613" y="2157413"/>
          <p14:tracePt t="10723" x="1860550" y="2157413"/>
          <p14:tracePt t="10723" x="1868488" y="2160588"/>
          <p14:tracePt t="10723" x="1876425" y="2160588"/>
          <p14:tracePt t="10723" x="1887538" y="2165350"/>
          <p14:tracePt t="10723" x="1906588" y="2173288"/>
          <p14:tracePt t="10723" x="1914525" y="2173288"/>
          <p14:tracePt t="10723" x="1922463" y="2173288"/>
          <p14:tracePt t="10723" x="1930400" y="2181225"/>
          <p14:tracePt t="10723" x="1941513" y="2184400"/>
          <p14:tracePt t="10723" x="1949450" y="2184400"/>
          <p14:tracePt t="10723" x="1957388" y="2187575"/>
          <p14:tracePt t="10723" x="1968500" y="2192338"/>
          <p14:tracePt t="10723" x="1976438" y="2195513"/>
          <p14:tracePt t="10723" x="1990725" y="2203450"/>
          <p14:tracePt t="10723" x="1998663" y="2208213"/>
          <p14:tracePt t="10723" x="2011363" y="2214563"/>
          <p14:tracePt t="10723" x="2017713" y="2222500"/>
          <p14:tracePt t="10723" x="2030413" y="2227263"/>
          <p14:tracePt t="10723" x="2046288" y="2230438"/>
          <p14:tracePt t="10723" x="2052638" y="2235200"/>
          <p14:tracePt t="10723" x="2073275" y="2249488"/>
          <p14:tracePt t="10723" x="2079625" y="2257425"/>
          <p14:tracePt t="10723" x="2092325" y="2265363"/>
          <p14:tracePt t="10723" x="2106613" y="2273300"/>
          <p14:tracePt t="10723" x="2114550" y="2284413"/>
          <p14:tracePt t="10723" x="2127250" y="2292350"/>
          <p14:tracePt t="10723" x="2141538" y="2303463"/>
          <p14:tracePt t="10723" x="2154238" y="2311400"/>
          <p14:tracePt t="10723" x="2165350" y="2324100"/>
          <p14:tracePt t="10723" x="2181225" y="2338388"/>
          <p14:tracePt t="10723" x="2187575" y="2346325"/>
          <p14:tracePt t="10723" x="2200275" y="2357438"/>
          <p14:tracePt t="10723" x="2214563" y="2370138"/>
          <p14:tracePt t="10723" x="2230438" y="2384425"/>
          <p14:tracePt t="10723" x="2241550" y="2400300"/>
          <p14:tracePt t="10723" x="2257425" y="2416175"/>
          <p14:tracePt t="10723" x="2265363" y="2424113"/>
          <p14:tracePt t="10723" x="2289175" y="2438400"/>
          <p14:tracePt t="10723" x="2311400" y="2465388"/>
          <p14:tracePt t="10723" x="2343150" y="2497138"/>
          <p14:tracePt t="10723" x="2354263" y="2505075"/>
          <p14:tracePt t="10723" x="2370138" y="2524125"/>
          <p14:tracePt t="10723" x="2384425" y="2540000"/>
          <p14:tracePt t="10723" x="2400300" y="2554288"/>
          <p14:tracePt t="10723" x="2416175" y="2562225"/>
          <p14:tracePt t="10723" x="2427288" y="2578100"/>
          <p14:tracePt t="10723" x="2443163" y="2593975"/>
          <p14:tracePt t="10723" x="2459038" y="2608263"/>
          <p14:tracePt t="10723" x="2470150" y="2616200"/>
          <p14:tracePt t="10723" x="2493963" y="2635250"/>
          <p14:tracePt t="10723" x="2524125" y="2662238"/>
          <p14:tracePt t="10723" x="2535238" y="2678113"/>
          <p14:tracePt t="10723" x="2559050" y="2693988"/>
          <p14:tracePt t="10723" x="2589213" y="2728913"/>
          <p14:tracePt t="10723" x="2605088" y="2736850"/>
          <p14:tracePt t="10723" x="2632075" y="2763838"/>
          <p14:tracePt t="10723" x="2640013" y="2771775"/>
          <p14:tracePt t="10723" x="2655888" y="2786063"/>
          <p14:tracePt t="10723" x="2670175" y="2801938"/>
          <p14:tracePt t="10723" x="2682875" y="2813050"/>
          <p14:tracePt t="10723" x="2697163" y="2828925"/>
          <p14:tracePt t="10723" x="2713038" y="2844800"/>
          <p14:tracePt t="10723" x="2720975" y="2852738"/>
          <p14:tracePt t="10723" x="2732088" y="2863850"/>
          <p14:tracePt t="10723" x="2747963" y="2886075"/>
          <p14:tracePt t="10723" x="2763838" y="2894013"/>
          <p14:tracePt t="10723" x="2790825" y="2925763"/>
          <p14:tracePt t="10723" x="2809875" y="2952750"/>
          <p14:tracePt t="10723" x="2817813" y="2960688"/>
          <p14:tracePt t="10723" x="2828925" y="2971800"/>
          <p14:tracePt t="10723" x="2836863" y="2982913"/>
          <p14:tracePt t="10723" x="2847975" y="2995613"/>
          <p14:tracePt t="10723" x="2855913" y="3009900"/>
          <p14:tracePt t="10723" x="2867025" y="3025775"/>
          <p14:tracePt t="10723" x="2871788" y="3033713"/>
          <p14:tracePt t="10723" x="2882900" y="3044825"/>
          <p14:tracePt t="10723" x="2890838" y="3052763"/>
          <p14:tracePt t="10723" x="2894013" y="3063875"/>
          <p14:tracePt t="10723" x="2901950" y="3071813"/>
          <p14:tracePt t="10723" x="2909888" y="3079750"/>
          <p14:tracePt t="10723" x="2914650" y="3090863"/>
          <p14:tracePt t="10723" x="2917825" y="3098800"/>
          <p14:tracePt t="10723" x="2928938" y="3109913"/>
          <p14:tracePt t="10723" x="2936875" y="3125788"/>
          <p14:tracePt t="10723" x="2936875" y="3133725"/>
          <p14:tracePt t="10723" x="2941638" y="3136900"/>
          <p14:tracePt t="10723" x="2944813" y="3141663"/>
          <p14:tracePt t="10723" x="2947988" y="3144838"/>
          <p14:tracePt t="10723" x="2947988" y="3152775"/>
          <p14:tracePt t="10723" x="2947988" y="3157538"/>
          <p14:tracePt t="10723" x="2947988" y="3160713"/>
          <p14:tracePt t="10723" x="2952750" y="3163888"/>
          <p14:tracePt t="10723" x="2952750" y="3168650"/>
          <p14:tracePt t="10723" x="2952750" y="3171825"/>
          <p14:tracePt t="10723" x="2952750" y="3176588"/>
          <p14:tracePt t="10723" x="2952750" y="3179763"/>
          <p14:tracePt t="10723" x="2952750" y="3184525"/>
          <p14:tracePt t="10723" x="2952750" y="3187700"/>
          <p14:tracePt t="10723" x="2952750" y="3190875"/>
          <p14:tracePt t="10723" x="2952750" y="3195638"/>
          <p14:tracePt t="10723" x="2947988" y="3198813"/>
          <p14:tracePt t="10723" x="2944813" y="3198813"/>
          <p14:tracePt t="10723" x="2941638" y="3203575"/>
          <p14:tracePt t="10723" x="2936875" y="3203575"/>
          <p14:tracePt t="10723" x="2936875" y="3206750"/>
          <p14:tracePt t="10723" x="2933700" y="3206750"/>
          <p14:tracePt t="10723" x="2925763" y="3211513"/>
          <p14:tracePt t="10723" x="2914650" y="3211513"/>
          <p14:tracePt t="10723" x="2914650" y="3214688"/>
          <p14:tracePt t="10723" x="2909888" y="3214688"/>
          <p14:tracePt t="10723" x="2901950" y="3214688"/>
          <p14:tracePt t="10723" x="2901950" y="3219450"/>
          <p14:tracePt t="10723" x="2890838" y="3219450"/>
          <p14:tracePt t="10723" x="2882900" y="3219450"/>
          <p14:tracePt t="10723" x="2879725" y="3219450"/>
          <p14:tracePt t="10723" x="2867025" y="3222625"/>
          <p14:tracePt t="10723" x="2863850" y="3222625"/>
          <p14:tracePt t="10723" x="2859088" y="3222625"/>
          <p14:tracePt t="10723" x="2855913" y="3225800"/>
          <p14:tracePt t="10723" x="2847975" y="3225800"/>
          <p14:tracePt t="10723" x="2844800" y="3225800"/>
          <p14:tracePt t="10723" x="2852738" y="3225800"/>
          <p14:tracePt t="10723" x="2863850" y="3225800"/>
          <p14:tracePt t="10723" x="2867025" y="3225800"/>
          <p14:tracePt t="10723" x="2879725" y="3225800"/>
          <p14:tracePt t="10723" x="2890838" y="3222625"/>
          <p14:tracePt t="10723" x="2898775" y="3219450"/>
          <p14:tracePt t="10723" x="2901950" y="3214688"/>
          <p14:tracePt t="10723" x="2906713" y="3214688"/>
          <p14:tracePt t="10723" x="2914650" y="3214688"/>
          <p14:tracePt t="10723" x="2917825" y="3211513"/>
          <p14:tracePt t="10723" x="2921000" y="3211513"/>
          <p14:tracePt t="10723" x="2925763" y="3211513"/>
          <p14:tracePt t="10723" x="2928938" y="3211513"/>
          <p14:tracePt t="10723" x="2936875" y="3206750"/>
          <p14:tracePt t="10723" x="2941638" y="3203575"/>
          <p14:tracePt t="10723" x="2944813" y="3203575"/>
          <p14:tracePt t="10723" x="2955925" y="3198813"/>
          <p14:tracePt t="10723" x="2960688" y="3195638"/>
          <p14:tracePt t="10723" x="2963863" y="3195638"/>
          <p14:tracePt t="10723" x="2968625" y="3195638"/>
          <p14:tracePt t="10723" x="2979738" y="3187700"/>
          <p14:tracePt t="10723" x="2987675" y="3187700"/>
          <p14:tracePt t="10723" x="2990850" y="3184525"/>
          <p14:tracePt t="10723" x="2998788" y="3179763"/>
          <p14:tracePt t="10723" x="3001963" y="3176588"/>
          <p14:tracePt t="10723" x="3014663" y="3168650"/>
          <p14:tracePt t="10723" x="3017838" y="3163888"/>
          <p14:tracePt t="10723" x="3025775" y="3160713"/>
          <p14:tracePt t="10723" x="3028950" y="3157538"/>
          <p14:tracePt t="10723" x="3033713" y="3152775"/>
          <p14:tracePt t="10723" x="3036888" y="3149600"/>
          <p14:tracePt t="10723" x="3036888" y="3144838"/>
          <p14:tracePt t="10723" x="3036888" y="3141663"/>
          <p14:tracePt t="10723" x="3036888" y="3136900"/>
          <p14:tracePt t="10723" x="3036888" y="3130550"/>
          <p14:tracePt t="10723" x="3036888" y="3125788"/>
          <p14:tracePt t="10723" x="3041650" y="3122613"/>
          <p14:tracePt t="10723" x="3041650" y="3117850"/>
          <p14:tracePt t="10723" x="3044825" y="3114675"/>
          <p14:tracePt t="10723" x="3044825" y="3109913"/>
          <p14:tracePt t="10723" x="3049588" y="3109913"/>
          <p14:tracePt t="10723" x="3049588" y="3106738"/>
          <p14:tracePt t="10723" x="3049588" y="3103563"/>
          <p14:tracePt t="10723" x="3049588" y="3098800"/>
          <p14:tracePt t="10723" x="3052763" y="3095625"/>
          <p14:tracePt t="10723" x="3055938" y="3082925"/>
          <p14:tracePt t="10723" x="3060700" y="3079750"/>
          <p14:tracePt t="10723" x="3063875" y="3071813"/>
          <p14:tracePt t="10723" x="3068638" y="3068638"/>
          <p14:tracePt t="10723" x="3071813" y="3063875"/>
          <p14:tracePt t="10723" x="3071813" y="3060700"/>
          <p14:tracePt t="10723" x="3076575" y="3055938"/>
          <p14:tracePt t="10723" x="3079750" y="3052763"/>
          <p14:tracePt t="10723" x="3082925" y="3049588"/>
          <p14:tracePt t="10723" x="3082925" y="3044825"/>
          <p14:tracePt t="10723" x="3087688" y="3041650"/>
          <p14:tracePt t="10723" x="3090863" y="3036888"/>
          <p14:tracePt t="10723" x="3095625" y="3028950"/>
          <p14:tracePt t="10723" x="3098800" y="3025775"/>
          <p14:tracePt t="10723" x="3103563" y="3022600"/>
          <p14:tracePt t="10723" x="3106738" y="3017838"/>
          <p14:tracePt t="10723" x="3114675" y="3009900"/>
          <p14:tracePt t="10723" x="3117850" y="3009900"/>
          <p14:tracePt t="10723" x="3125788" y="2998788"/>
          <p14:tracePt t="10723" x="3130550" y="2995613"/>
          <p14:tracePt t="10723" x="3133725" y="2990850"/>
          <p14:tracePt t="10723" x="3141663" y="2987675"/>
          <p14:tracePt t="10723" x="3149600" y="2974975"/>
          <p14:tracePt t="10723" x="3152775" y="2974975"/>
          <p14:tracePt t="10723" x="3160713" y="2967038"/>
          <p14:tracePt t="10723" x="3165475" y="2963863"/>
          <p14:tracePt t="10723" x="3168650" y="2960688"/>
          <p14:tracePt t="10723" x="3171825" y="2955925"/>
          <p14:tracePt t="10723" x="3176588" y="2952750"/>
          <p14:tracePt t="10723" x="3179763" y="2947988"/>
          <p14:tracePt t="10723" x="3187700" y="2940050"/>
          <p14:tracePt t="10723" x="3192463" y="2936875"/>
          <p14:tracePt t="10723" x="3195638" y="2933700"/>
          <p14:tracePt t="10723" x="3198813" y="2928938"/>
          <p14:tracePt t="10723" x="3203575" y="2925763"/>
          <p14:tracePt t="10723" x="3211513" y="2921000"/>
          <p14:tracePt t="10723" x="3219450" y="2913063"/>
          <p14:tracePt t="10723" x="3230563" y="2901950"/>
          <p14:tracePt t="10723" x="3233738" y="2901950"/>
          <p14:tracePt t="10723" x="3238500" y="2890838"/>
          <p14:tracePt t="10723" x="3241675" y="2886075"/>
          <p14:tracePt t="10723" x="3252788" y="2882900"/>
          <p14:tracePt t="10723" x="3252788" y="2879725"/>
          <p14:tracePt t="10723" x="3257550" y="2874963"/>
          <p14:tracePt t="10723" x="3260725" y="2871788"/>
          <p14:tracePt t="10723" x="3265488" y="2871788"/>
          <p14:tracePt t="10723" x="3273425" y="2859088"/>
          <p14:tracePt t="10723" x="3276600" y="2859088"/>
          <p14:tracePt t="10723" x="3284538" y="2855913"/>
          <p14:tracePt t="10723" x="3287713" y="2847975"/>
          <p14:tracePt t="10723" x="3295650" y="2844800"/>
          <p14:tracePt t="10723" x="3295650" y="2840038"/>
          <p14:tracePt t="10723" x="3300413" y="2836863"/>
          <p14:tracePt t="10723" x="3303588" y="2832100"/>
          <p14:tracePt t="10723" x="3306763" y="2828925"/>
          <p14:tracePt t="10723" x="3311525" y="2825750"/>
          <p14:tracePt t="10723" x="3311525" y="2820988"/>
          <p14:tracePt t="10723" x="3314700" y="2817813"/>
          <p14:tracePt t="10723" x="3319463" y="2813050"/>
          <p14:tracePt t="10723" x="3322638" y="2809875"/>
          <p14:tracePt t="10723" x="3322638" y="2805113"/>
          <p14:tracePt t="10723" x="3327400" y="2801938"/>
          <p14:tracePt t="10723" x="3330575" y="2798763"/>
          <p14:tracePt t="10723" x="3335338" y="2790825"/>
          <p14:tracePt t="10723" x="3335338" y="2786063"/>
          <p14:tracePt t="10723" x="3335338" y="2778125"/>
          <p14:tracePt t="10723" x="3338513" y="2778125"/>
          <p14:tracePt t="10723" x="3341688" y="2774950"/>
          <p14:tracePt t="10723" x="3341688" y="2771775"/>
          <p14:tracePt t="10723" x="3341688" y="2767013"/>
          <p14:tracePt t="10723" x="3346450" y="2759075"/>
          <p14:tracePt t="10723" x="3346450" y="2755900"/>
          <p14:tracePt t="10723" x="3346450" y="2751138"/>
          <p14:tracePt t="10723" x="3349625" y="2747963"/>
          <p14:tracePt t="10723" x="3349625" y="2743200"/>
          <p14:tracePt t="10723" x="3349625" y="2740025"/>
          <p14:tracePt t="10723" x="3349625" y="2736850"/>
          <p14:tracePt t="10723" x="3349625" y="2732088"/>
          <p14:tracePt t="10723" x="3349625" y="2728913"/>
          <p14:tracePt t="10723" x="3349625" y="2724150"/>
          <p14:tracePt t="10723" x="3349625" y="2720975"/>
          <p14:tracePt t="10723" x="3349625" y="2716213"/>
          <p14:tracePt t="10723" x="3349625" y="2713038"/>
          <p14:tracePt t="10723" x="3346450" y="2709863"/>
          <p14:tracePt t="10723" x="3346450" y="2705100"/>
          <p14:tracePt t="10723" x="3341688" y="2701925"/>
          <p14:tracePt t="10723" x="3338513" y="2697163"/>
          <p14:tracePt t="10723" x="3335338" y="2693988"/>
          <p14:tracePt t="10723" x="3330575" y="2689225"/>
          <p14:tracePt t="10723" x="3327400" y="2686050"/>
          <p14:tracePt t="10723" x="3322638" y="2686050"/>
          <p14:tracePt t="10723" x="3322638" y="2682875"/>
          <p14:tracePt t="10723" x="3319463" y="2682875"/>
          <p14:tracePt t="10723" x="3314700" y="2678113"/>
          <p14:tracePt t="10723" x="3311525" y="2678113"/>
          <p14:tracePt t="10723" x="3306763" y="2674938"/>
          <p14:tracePt t="10723" x="3303588" y="2674938"/>
          <p14:tracePt t="10723" x="3300413" y="2674938"/>
          <p14:tracePt t="10723" x="3300413" y="2670175"/>
          <p14:tracePt t="10723" x="3295650" y="2670175"/>
          <p14:tracePt t="10723" x="3292475" y="2670175"/>
          <p14:tracePt t="10723" x="3292475" y="2667000"/>
          <p14:tracePt t="10723" x="3287713" y="2667000"/>
          <p14:tracePt t="10723" x="3284538" y="2667000"/>
          <p14:tracePt t="10723" x="3279775" y="2667000"/>
          <p14:tracePt t="10723" x="3276600" y="2667000"/>
          <p14:tracePt t="10723" x="3273425" y="2662238"/>
          <p14:tracePt t="10723" x="3268663" y="2662238"/>
          <p14:tracePt t="10723" x="3260725" y="2662238"/>
          <p14:tracePt t="10723" x="3257550" y="2662238"/>
          <p14:tracePt t="10723" x="3252788" y="2659063"/>
          <p14:tracePt t="10723" x="3249613" y="2659063"/>
          <p14:tracePt t="10723" x="3246438" y="2659063"/>
          <p14:tracePt t="10723" x="3241675" y="2659063"/>
          <p14:tracePt t="10723" x="3238500" y="2659063"/>
          <p14:tracePt t="10723" x="3233738" y="2659063"/>
          <p14:tracePt t="10723" x="3230563" y="2659063"/>
          <p14:tracePt t="10723" x="3225800" y="2659063"/>
          <p14:tracePt t="10723" x="3222625" y="2659063"/>
          <p14:tracePt t="10723" x="3219450" y="2659063"/>
          <p14:tracePt t="10723" x="3214688" y="2659063"/>
          <p14:tracePt t="10723" x="3211513" y="2659063"/>
          <p14:tracePt t="10723" x="3206750" y="2659063"/>
          <p14:tracePt t="10723" x="3203575" y="2659063"/>
          <p14:tracePt t="10723" x="3198813" y="2659063"/>
          <p14:tracePt t="10723" x="3195638" y="2659063"/>
          <p14:tracePt t="10723" x="3192463" y="2659063"/>
          <p14:tracePt t="10723" x="3187700" y="2659063"/>
          <p14:tracePt t="10723" x="3184525" y="2659063"/>
          <p14:tracePt t="10723" x="3179763" y="2662238"/>
          <p14:tracePt t="10723" x="3176588" y="2662238"/>
          <p14:tracePt t="10723" x="3171825" y="2662238"/>
          <p14:tracePt t="10723" x="3171825" y="2667000"/>
          <p14:tracePt t="10723" x="3168650" y="2667000"/>
          <p14:tracePt t="10723" x="3165475" y="2667000"/>
          <p14:tracePt t="10723" x="3160713" y="2667000"/>
          <p14:tracePt t="10723" x="3160713" y="2670175"/>
          <p14:tracePt t="10723" x="3157538" y="2670175"/>
          <p14:tracePt t="10723" x="3152775" y="2670175"/>
          <p14:tracePt t="10723" x="3152775" y="2674938"/>
          <p14:tracePt t="10723" x="3149600" y="2674938"/>
          <p14:tracePt t="10723" x="3144838" y="2674938"/>
          <p14:tracePt t="10723" x="3141663" y="2674938"/>
          <p14:tracePt t="10723" x="3138488" y="2678113"/>
          <p14:tracePt t="10723" x="3133725" y="2678113"/>
          <p14:tracePt t="10723" x="3133725" y="2682875"/>
          <p14:tracePt t="10723" x="3133725" y="2686050"/>
          <p14:tracePt t="10723" x="3133725" y="2689225"/>
          <p14:tracePt t="10723" x="3133725" y="2693988"/>
          <p14:tracePt t="10723" x="3133725" y="2697163"/>
          <p14:tracePt t="10723" x="3133725" y="2701925"/>
          <p14:tracePt t="10723" x="3130550" y="2705100"/>
          <p14:tracePt t="10723" x="3130550" y="2709863"/>
          <p14:tracePt t="10723" x="3130550" y="2713038"/>
          <p14:tracePt t="10723" x="3125788" y="2713038"/>
          <p14:tracePt t="10723" x="3122613" y="2716213"/>
          <p14:tracePt t="10723" x="3122613" y="2720975"/>
          <p14:tracePt t="10723" x="3122613" y="2724150"/>
          <p14:tracePt t="10723" x="3117850" y="2728913"/>
          <p14:tracePt t="10723" x="3117850" y="2732088"/>
          <p14:tracePt t="10723" x="3117850" y="2736850"/>
          <p14:tracePt t="10723" x="3114675" y="2740025"/>
          <p14:tracePt t="10723" x="3114675" y="2743200"/>
          <p14:tracePt t="10723" x="3114675" y="2747963"/>
          <p14:tracePt t="10723" x="3114675" y="2751138"/>
          <p14:tracePt t="10723" x="3103563" y="2755900"/>
          <p14:tracePt t="10723" x="3103563" y="2759075"/>
          <p14:tracePt t="10723" x="3103563" y="2763838"/>
          <p14:tracePt t="10723" x="3103563" y="2767013"/>
          <p14:tracePt t="10723" x="3103563" y="2771775"/>
          <p14:tracePt t="10723" x="3111500" y="2771775"/>
          <p14:tracePt t="10723" x="3098800" y="2774950"/>
          <p14:tracePt t="10723" x="3098800" y="2778125"/>
          <p14:tracePt t="10723" x="3098800" y="2782888"/>
          <p14:tracePt t="10723" x="3098800" y="2790825"/>
          <p14:tracePt t="10723" x="3117850" y="2790825"/>
          <p14:tracePt t="10723" x="3117850" y="2794000"/>
          <p14:tracePt t="10723" x="3117850" y="2798763"/>
          <p14:tracePt t="10723" x="3122613" y="2798763"/>
          <p14:tracePt t="10723" x="3122613" y="2801938"/>
          <p14:tracePt t="10723" x="3125788" y="2801938"/>
          <p14:tracePt t="10723" x="3125788" y="2805113"/>
          <p14:tracePt t="10723" x="3130550" y="2805113"/>
          <p14:tracePt t="10723" x="3133725" y="2805113"/>
          <p14:tracePt t="10723" x="3138488" y="2805113"/>
          <p14:tracePt t="10723" x="3144838" y="2805113"/>
          <p14:tracePt t="10723" x="3152775" y="2801938"/>
          <p14:tracePt t="10723" x="3152775" y="2798763"/>
          <p14:tracePt t="10723" x="3157538" y="2794000"/>
          <p14:tracePt t="10723" x="3160713" y="2790825"/>
          <p14:tracePt t="10723" x="3165475" y="2790825"/>
          <p14:tracePt t="10723" x="3165475" y="2786063"/>
          <p14:tracePt t="10723" x="3165475" y="2782888"/>
          <p14:tracePt t="10723" x="3168650" y="2782888"/>
          <p14:tracePt t="10723" x="3168650" y="2778125"/>
          <p14:tracePt t="10723" x="3171825" y="2778125"/>
          <p14:tracePt t="10723" x="3171825" y="2774950"/>
          <p14:tracePt t="10723" x="3171825" y="2771775"/>
          <p14:tracePt t="10723" x="3171825" y="2767013"/>
          <p14:tracePt t="10723" x="3168650" y="2767013"/>
          <p14:tracePt t="10723" x="3165475" y="2767013"/>
          <p14:tracePt t="10723" x="3160713" y="2763838"/>
          <p14:tracePt t="10723" x="3157538" y="2763838"/>
          <p14:tracePt t="10723" x="3152775" y="2763838"/>
          <p14:tracePt t="10723" x="3152775" y="2759075"/>
          <p14:tracePt t="10723" x="3141663" y="2759075"/>
          <p14:tracePt t="10723" x="3138488" y="2759075"/>
          <p14:tracePt t="10723" x="3133725" y="2759075"/>
          <p14:tracePt t="10723" x="3130550" y="2759075"/>
          <p14:tracePt t="10723" x="3125788" y="2759075"/>
          <p14:tracePt t="10723" x="3122613" y="2759075"/>
          <p14:tracePt t="10723" x="3117850" y="2759075"/>
          <p14:tracePt t="10723" x="3114675" y="2759075"/>
          <p14:tracePt t="10723" x="3106738" y="2759075"/>
          <p14:tracePt t="10723" x="3103563" y="2759075"/>
          <p14:tracePt t="10723" x="3098800" y="2759075"/>
          <p14:tracePt t="10723" x="3095625" y="2759075"/>
          <p14:tracePt t="10723" x="3090863" y="2759075"/>
          <p14:tracePt t="10723" x="3087688" y="2759075"/>
          <p14:tracePt t="10723" x="3082925" y="2763838"/>
          <p14:tracePt t="10723" x="3079750" y="2763838"/>
          <p14:tracePt t="10723" x="3076575" y="2763838"/>
          <p14:tracePt t="10723" x="3071813" y="2763838"/>
          <p14:tracePt t="10723" x="3068638" y="2763838"/>
          <p14:tracePt t="10723" x="3063875" y="2763838"/>
          <p14:tracePt t="10723" x="3060700" y="2767013"/>
          <p14:tracePt t="10723" x="3055938" y="2767013"/>
          <p14:tracePt t="10723" x="3052763" y="2767013"/>
          <p14:tracePt t="10723" x="3049588" y="2767013"/>
          <p14:tracePt t="10723" x="3049588" y="2763838"/>
          <p14:tracePt t="10723" x="3044825" y="2763838"/>
          <p14:tracePt t="10723" x="3041650" y="2763838"/>
          <p14:tracePt t="10723" x="3041650" y="2759075"/>
          <p14:tracePt t="10723" x="3036888" y="2759075"/>
          <p14:tracePt t="10723" x="3036888" y="2755900"/>
          <p14:tracePt t="10723" x="3033713" y="2755900"/>
          <p14:tracePt t="10723" x="3028950" y="2755900"/>
          <p14:tracePt t="10723" x="3033713" y="2755900"/>
          <p14:tracePt t="10723" x="3025775" y="2755900"/>
          <p14:tracePt t="10723" x="3028950" y="2755900"/>
          <p14:tracePt t="10723" x="3033713" y="2755900"/>
          <p14:tracePt t="10723" x="3028950" y="2755900"/>
          <p14:tracePt t="10723" x="3028950" y="2751138"/>
          <p14:tracePt t="10723" x="3025775" y="2751138"/>
          <p14:tracePt t="10723" x="3022600" y="2751138"/>
          <p14:tracePt t="10723" x="3022600" y="2747963"/>
          <p14:tracePt t="10723" x="3017838" y="2747963"/>
          <p14:tracePt t="10723" x="3017838" y="2743200"/>
          <p14:tracePt t="10723" x="3014663" y="2743200"/>
          <p14:tracePt t="10723" x="3009900" y="2743200"/>
          <p14:tracePt t="10723" x="3006725" y="2743200"/>
          <p14:tracePt t="10723" x="3001963" y="2743200"/>
          <p14:tracePt t="10723" x="2998788" y="2743200"/>
          <p14:tracePt t="10723" x="2995613" y="2743200"/>
          <p14:tracePt t="10723" x="2990850" y="2743200"/>
          <p14:tracePt t="10723" x="2987675" y="2743200"/>
          <p14:tracePt t="10723" x="2982913" y="2743200"/>
          <p14:tracePt t="10723" x="2979738" y="2743200"/>
          <p14:tracePt t="10723" x="2974975" y="2743200"/>
          <p14:tracePt t="10723" x="2971800" y="2743200"/>
          <p14:tracePt t="10723" x="2968625" y="2743200"/>
          <p14:tracePt t="10723" x="2963863" y="2743200"/>
          <p14:tracePt t="10723" x="2960688" y="2743200"/>
          <p14:tracePt t="10723" x="2955925" y="2743200"/>
          <p14:tracePt t="10723" x="2952750" y="2743200"/>
          <p14:tracePt t="10723" x="2947988" y="2743200"/>
          <p14:tracePt t="10723" x="2944813" y="2743200"/>
          <p14:tracePt t="10723" x="2941638" y="2743200"/>
          <p14:tracePt t="10723" x="2936875" y="2743200"/>
          <p14:tracePt t="24660" x="2936875" y="2747963"/>
          <p14:tracePt t="24660" x="2936875" y="2751138"/>
          <p14:tracePt t="24660" x="2941638" y="2751138"/>
          <p14:tracePt t="24660" x="2941638" y="2755900"/>
          <p14:tracePt t="24660" x="2944813" y="2755900"/>
          <p14:tracePt t="24660" x="2947988" y="2755900"/>
          <p14:tracePt t="24660" x="2947988" y="2759075"/>
          <p14:tracePt t="24660" x="2952750" y="2759075"/>
          <p14:tracePt t="24660" x="2952750" y="2763838"/>
          <p14:tracePt t="24660" x="2955925" y="2763838"/>
          <p14:tracePt t="24660" x="2955925" y="2767013"/>
          <p14:tracePt t="24660" x="2960688" y="2771775"/>
          <p14:tracePt t="24660" x="2963863" y="2771775"/>
          <p14:tracePt t="24660" x="2963863" y="2774950"/>
          <p14:tracePt t="24660" x="2968625" y="2774950"/>
          <p14:tracePt t="24660" x="2971800" y="2774950"/>
          <p14:tracePt t="24660" x="2974975" y="2778125"/>
          <p14:tracePt t="24660" x="2979738" y="2778125"/>
          <p14:tracePt t="24660" x="2982913" y="2778125"/>
          <p14:tracePt t="24660" x="2987675" y="2778125"/>
          <p14:tracePt t="24660" x="2990850" y="2778125"/>
          <p14:tracePt t="24660" x="2995613" y="2782888"/>
          <p14:tracePt t="24660" x="2998788" y="2782888"/>
          <p14:tracePt t="24660" x="3006725" y="2782888"/>
          <p14:tracePt t="24660" x="3009900" y="2786063"/>
          <p14:tracePt t="24660" x="3014663" y="2786063"/>
          <p14:tracePt t="24660" x="3017838" y="2786063"/>
          <p14:tracePt t="24660" x="3025775" y="2786063"/>
          <p14:tracePt t="24660" x="3028950" y="2786063"/>
          <p14:tracePt t="24660" x="3033713" y="2786063"/>
          <p14:tracePt t="24660" x="3041650" y="2786063"/>
          <p14:tracePt t="24660" x="3044825" y="2790825"/>
          <p14:tracePt t="24660" x="3052763" y="2790825"/>
          <p14:tracePt t="24660" x="3055938" y="2790825"/>
          <p14:tracePt t="24660" x="3063875" y="2790825"/>
          <p14:tracePt t="24660" x="3071813" y="2790825"/>
          <p14:tracePt t="24660" x="3079750" y="2790825"/>
          <p14:tracePt t="24660" x="3082925" y="2790825"/>
          <p14:tracePt t="24660" x="3095625" y="2794000"/>
          <p14:tracePt t="24660" x="3106738" y="2794000"/>
          <p14:tracePt t="24660" x="3125788" y="2794000"/>
          <p14:tracePt t="24660" x="3133725" y="2794000"/>
          <p14:tracePt t="24660" x="3141663" y="2794000"/>
          <p14:tracePt t="24660" x="3157538" y="2794000"/>
          <p14:tracePt t="24660" x="3165475" y="2794000"/>
          <p14:tracePt t="24660" x="3176588" y="2801938"/>
          <p14:tracePt t="24660" x="3187700" y="2801938"/>
          <p14:tracePt t="24660" x="3198813" y="2801938"/>
          <p14:tracePt t="24660" x="3211513" y="2801938"/>
          <p14:tracePt t="24660" x="3225800" y="2801938"/>
          <p14:tracePt t="24660" x="3241675" y="2801938"/>
          <p14:tracePt t="24660" x="3257550" y="2801938"/>
          <p14:tracePt t="24660" x="3268663" y="2805113"/>
          <p14:tracePt t="24660" x="3284538" y="2805113"/>
          <p14:tracePt t="24660" x="3303588" y="2805113"/>
          <p14:tracePt t="24660" x="3319463" y="2805113"/>
          <p14:tracePt t="24660" x="3354388" y="2805113"/>
          <p14:tracePt t="24660" x="3368675" y="2805113"/>
          <p14:tracePt t="24660" x="3389313" y="2805113"/>
          <p14:tracePt t="24660" x="3403600" y="2805113"/>
          <p14:tracePt t="24660" x="3422650" y="2809875"/>
          <p14:tracePt t="24660" x="3443288" y="2809875"/>
          <p14:tracePt t="24660" x="3457575" y="2809875"/>
          <p14:tracePt t="24660" x="3476625" y="2809875"/>
          <p14:tracePt t="24660" x="3500438" y="2809875"/>
          <p14:tracePt t="24660" x="3519488" y="2809875"/>
          <p14:tracePt t="24660" x="3538538" y="2809875"/>
          <p14:tracePt t="24660" x="3559175" y="2817813"/>
          <p14:tracePt t="24660" x="3589338" y="2817813"/>
          <p14:tracePt t="24660" x="3608388" y="2817813"/>
          <p14:tracePt t="24660" x="3651250" y="2817813"/>
          <p14:tracePt t="24660" x="3681413" y="2817813"/>
          <p14:tracePt t="24660" x="3705225" y="2817813"/>
          <p14:tracePt t="24660" x="3732213" y="2817813"/>
          <p14:tracePt t="24660" x="3759200" y="2817813"/>
          <p14:tracePt t="24660" x="3786188" y="2820988"/>
          <p14:tracePt t="24660" x="3816350" y="2820988"/>
          <p14:tracePt t="24660" x="3851275" y="2820988"/>
          <p14:tracePt t="24660" x="3875088" y="2825750"/>
          <p14:tracePt t="24660" x="3917950" y="2825750"/>
          <p14:tracePt t="24660" x="3948113" y="2832100"/>
          <p14:tracePt t="24660" x="3983038" y="2832100"/>
          <p14:tracePt t="24660" x="4021138" y="2840038"/>
          <p14:tracePt t="24660" x="4048125" y="2840038"/>
          <p14:tracePt t="24660" x="4079875" y="2840038"/>
          <p14:tracePt t="24660" x="4125913" y="2844800"/>
          <p14:tracePt t="24660" x="4152900" y="2844800"/>
          <p14:tracePt t="24660" x="4225925" y="2844800"/>
          <p14:tracePt t="24660" x="4271963" y="2852738"/>
          <p14:tracePt t="24660" x="4306888" y="2852738"/>
          <p14:tracePt t="24660" x="4352925" y="2852738"/>
          <p14:tracePt t="24660" x="4379913" y="2852738"/>
          <p14:tracePt t="24660" x="4427538" y="2859088"/>
          <p14:tracePt t="24660" x="4465638" y="2859088"/>
          <p14:tracePt t="24660" x="4511675" y="2859088"/>
          <p14:tracePt t="24660" x="4538663" y="2859088"/>
          <p14:tracePt t="24660" x="4584700" y="2859088"/>
          <p14:tracePt t="24660" x="4611688" y="2863850"/>
          <p14:tracePt t="24660" x="4657725" y="2863850"/>
          <p14:tracePt t="24660" x="4684713" y="2863850"/>
          <p14:tracePt t="24660" x="4732338" y="2863850"/>
          <p14:tracePt t="24660" x="4759325" y="2863850"/>
          <p14:tracePt t="24660" x="4797425" y="2863850"/>
          <p14:tracePt t="24660" x="4862513" y="2863850"/>
          <p14:tracePt t="24660" x="4897438" y="2863850"/>
          <p14:tracePt t="24660" x="4924425" y="2863850"/>
          <p14:tracePt t="24660" x="4962525" y="2863850"/>
          <p14:tracePt t="24660" x="4989513" y="2863850"/>
          <p14:tracePt t="24660" x="5029200" y="2863850"/>
          <p14:tracePt t="24660" x="5048250" y="2863850"/>
          <p14:tracePt t="24660" x="5083175" y="2855913"/>
          <p14:tracePt t="24660" x="5102225" y="2855913"/>
          <p14:tracePt t="24660" x="5129213" y="2852738"/>
          <p14:tracePt t="24660" x="5153025" y="2852738"/>
          <p14:tracePt t="24660" x="5172075" y="2852738"/>
          <p14:tracePt t="24660" x="5199063" y="2844800"/>
          <p14:tracePt t="24660" x="5213350" y="2844800"/>
          <p14:tracePt t="24660" x="5260975" y="2832100"/>
          <p14:tracePt t="24660" x="5275263" y="2832100"/>
          <p14:tracePt t="24660" x="5291138" y="2828925"/>
          <p14:tracePt t="24660" x="5310188" y="2828925"/>
          <p14:tracePt t="24660" x="5334000" y="2828925"/>
          <p14:tracePt t="24660" x="5345113" y="2825750"/>
          <p14:tracePt t="24660" x="5356225" y="2825750"/>
          <p14:tracePt t="24660" x="5368925" y="2820988"/>
          <p14:tracePt t="24660" x="5383213" y="2813050"/>
          <p14:tracePt t="24660" x="5395913" y="2813050"/>
          <p14:tracePt t="24660" x="5407025" y="2809875"/>
          <p14:tracePt t="24660" x="5418138" y="2809875"/>
          <p14:tracePt t="24660" x="5426075" y="2805113"/>
          <p14:tracePt t="24660" x="5434013" y="2805113"/>
          <p14:tracePt t="24660" x="5445125" y="2801938"/>
          <p14:tracePt t="24660" x="5453063" y="2801938"/>
          <p14:tracePt t="24660" x="5461000" y="2794000"/>
          <p14:tracePt t="24660" x="5465763" y="2794000"/>
          <p14:tracePt t="24660" x="5476875" y="2790825"/>
          <p14:tracePt t="24660" x="5480050" y="2786063"/>
          <p14:tracePt t="24660" x="5484813" y="2786063"/>
          <p14:tracePt t="24660" x="5495925" y="2786063"/>
          <p14:tracePt t="24660" x="5495925" y="2782888"/>
          <p14:tracePt t="24660" x="5503863" y="2778125"/>
          <p14:tracePt t="24660" x="5507038" y="2778125"/>
          <p14:tracePt t="24660" x="5514975" y="2778125"/>
          <p14:tracePt t="24660" x="5519738" y="2774950"/>
          <p14:tracePt t="24660" x="5522913" y="2774950"/>
          <p14:tracePt t="24660" x="5522913" y="2771775"/>
          <p14:tracePt t="24660" x="5530850" y="2771775"/>
          <p14:tracePt t="24660" x="5530850" y="2767013"/>
          <p14:tracePt t="24660" x="5530850" y="2763838"/>
          <p14:tracePt t="24660" x="5530850" y="2759075"/>
          <p14:tracePt t="24660" x="5534025" y="2759075"/>
          <p14:tracePt t="24660" x="5538788" y="2759075"/>
          <p14:tracePt t="24660" x="5541963" y="2759075"/>
          <p14:tracePt t="24660" x="5549900" y="2755900"/>
          <p14:tracePt t="24660" x="5553075" y="2755900"/>
          <p14:tracePt t="24660" x="5561013" y="2755900"/>
          <p14:tracePt t="24660" x="5565775" y="2755900"/>
          <p14:tracePt t="24660" x="5573713" y="2755900"/>
          <p14:tracePt t="24660" x="5576888" y="2755900"/>
          <p14:tracePt t="24660" x="5580063" y="2755900"/>
          <p14:tracePt t="24660" x="5584825" y="2755900"/>
          <p14:tracePt t="24660" x="5588000" y="2755900"/>
          <p14:tracePt t="24660" x="5592763" y="2755900"/>
          <p14:tracePt t="24660" x="5595938" y="2755900"/>
          <p14:tracePt t="24660" x="5600700" y="2755900"/>
          <p14:tracePt t="24660" x="5603875" y="2755900"/>
          <p14:tracePt t="24660" x="5607050" y="2755900"/>
          <p14:tracePt t="24660" x="5611813" y="2755900"/>
          <p14:tracePt t="24660" x="5619750" y="2751138"/>
          <p14:tracePt t="24660" x="5622925" y="2751138"/>
          <p14:tracePt t="24660" x="5638800" y="2751138"/>
          <p14:tracePt t="24660" x="5641975" y="2751138"/>
          <p14:tracePt t="24660" x="5646738" y="2751138"/>
          <p14:tracePt t="24660" x="5649913" y="2751138"/>
          <p14:tracePt t="24660" x="5654675" y="2747963"/>
          <p14:tracePt t="24660" x="5657850" y="2747963"/>
          <p14:tracePt t="24660" x="5661025" y="2747963"/>
          <p14:tracePt t="24660" x="5665788" y="2747963"/>
          <p14:tracePt t="24660" x="5673725" y="2743200"/>
          <p14:tracePt t="24660" x="5676900" y="2736850"/>
          <p14:tracePt t="24660" x="5681663" y="2736850"/>
          <p14:tracePt t="24660" x="5684838" y="2736850"/>
          <p14:tracePt t="24660" x="5684838" y="2732088"/>
          <p14:tracePt t="24660" x="5689600" y="2732088"/>
          <p14:tracePt t="24660" x="5692775" y="2732088"/>
          <p14:tracePt t="24660" x="5695950" y="2732088"/>
          <p14:tracePt t="24660" x="5695950" y="2728913"/>
          <p14:tracePt t="24660" x="5692775" y="2728913"/>
          <p14:tracePt t="24660" x="5695950" y="2728913"/>
          <p14:tracePt t="24660" x="5700713" y="2728913"/>
          <p14:tracePt t="24660" x="5703888" y="2728913"/>
          <p14:tracePt t="24660" x="5708650" y="2728913"/>
          <p14:tracePt t="24660" x="5708650" y="2724150"/>
          <p14:tracePt t="24660" x="5711825" y="2724150"/>
          <p14:tracePt t="24660" x="5716588" y="2724150"/>
          <p14:tracePt t="24660" x="5719763" y="2724150"/>
          <p14:tracePt t="24660" x="5722938" y="2724150"/>
          <p14:tracePt t="24660" x="5727700" y="2724150"/>
          <p14:tracePt t="24660" x="5730875" y="2724150"/>
          <p14:tracePt t="24660" x="5735638" y="2724150"/>
          <p14:tracePt t="24660" x="5738813" y="2724150"/>
          <p14:tracePt t="24660" x="5746750" y="2724150"/>
          <p14:tracePt t="24660" x="5749925" y="2724150"/>
          <p14:tracePt t="24660" x="5754688" y="2724150"/>
          <p14:tracePt t="24660" x="5762625" y="2724150"/>
          <p14:tracePt t="24660" x="5765800" y="2724150"/>
          <p14:tracePt t="24660" x="5770563" y="2724150"/>
          <p14:tracePt t="24660" x="5773738" y="2724150"/>
          <p14:tracePt t="24660" x="5776913" y="2724150"/>
          <p14:tracePt t="24660" x="5784850" y="2724150"/>
          <p14:tracePt t="24660" x="5789613" y="2724150"/>
          <p14:tracePt t="24660" x="5792788" y="2724150"/>
          <p14:tracePt t="24660" x="5797550" y="2724150"/>
          <p14:tracePt t="24660" x="5803900" y="2724150"/>
          <p14:tracePt t="24660" x="5808663" y="2724150"/>
          <p14:tracePt t="24660" x="5819775" y="2724150"/>
          <p14:tracePt t="24660" x="5827713" y="2724150"/>
          <p14:tracePt t="24660" x="5838825" y="2724150"/>
          <p14:tracePt t="24660" x="5846763" y="2724150"/>
          <p14:tracePt t="24660" x="5851525" y="2724150"/>
          <p14:tracePt t="24660" x="5854700" y="2724150"/>
          <p14:tracePt t="24660" x="5865813" y="2724150"/>
          <p14:tracePt t="24660" x="5870575" y="2724150"/>
          <p14:tracePt t="24660" x="5881688" y="2724150"/>
          <p14:tracePt t="24660" x="5889625" y="2724150"/>
          <p14:tracePt t="24660" x="5897563" y="2724150"/>
          <p14:tracePt t="24660" x="5905500" y="2724150"/>
          <p14:tracePt t="24660" x="5916613" y="2728913"/>
          <p14:tracePt t="24660" x="5924550" y="2728913"/>
          <p14:tracePt t="24660" x="5932488" y="2728913"/>
          <p14:tracePt t="24660" x="5940425" y="2728913"/>
          <p14:tracePt t="24660" x="5951538" y="2728913"/>
          <p14:tracePt t="24660" x="5959475" y="2728913"/>
          <p14:tracePt t="24660" x="5981700" y="2732088"/>
          <p14:tracePt t="24660" x="5997575" y="2732088"/>
          <p14:tracePt t="24660" x="6005513" y="2732088"/>
          <p14:tracePt t="24660" x="6021388" y="2732088"/>
          <p14:tracePt t="24660" x="6032500" y="2732088"/>
          <p14:tracePt t="24660" x="6043613" y="2736850"/>
          <p14:tracePt t="24660" x="6059488" y="2736850"/>
          <p14:tracePt t="24660" x="6070600" y="2736850"/>
          <p14:tracePt t="24660" x="6081713" y="2736850"/>
          <p14:tracePt t="24660" x="6102350" y="2736850"/>
          <p14:tracePt t="24660" x="6116638" y="2736850"/>
          <p14:tracePt t="24660" x="6129338" y="2736850"/>
          <p14:tracePt t="24660" x="6143625" y="2736850"/>
          <p14:tracePt t="24660" x="6159500" y="2736850"/>
          <p14:tracePt t="24660" x="6178550" y="2743200"/>
          <p14:tracePt t="24660" x="6194425" y="2743200"/>
          <p14:tracePt t="24660" x="6210300" y="2743200"/>
          <p14:tracePt t="24660" x="6245225" y="2743200"/>
          <p14:tracePt t="24660" x="6264275" y="2743200"/>
          <p14:tracePt t="24660" x="6283325" y="2743200"/>
          <p14:tracePt t="24660" x="6299200" y="2743200"/>
          <p14:tracePt t="24660" x="6318250" y="2743200"/>
          <p14:tracePt t="24660" x="6337300" y="2743200"/>
          <p14:tracePt t="24660" x="6356350" y="2743200"/>
          <p14:tracePt t="24660" x="6372225" y="2743200"/>
          <p14:tracePt t="24660" x="6399213" y="2743200"/>
          <p14:tracePt t="24660" x="6418263" y="2743200"/>
          <p14:tracePt t="24660" x="6442075" y="2743200"/>
          <p14:tracePt t="24660" x="6453188" y="2743200"/>
          <p14:tracePt t="24660" x="6475413" y="2743200"/>
          <p14:tracePt t="24660" x="6502400" y="2743200"/>
          <p14:tracePt t="24660" x="6515100" y="2743200"/>
          <p14:tracePt t="24660" x="6542088" y="2743200"/>
          <p14:tracePt t="24660" x="6584950" y="2743200"/>
          <p14:tracePt t="24660" x="6604000" y="2743200"/>
          <p14:tracePt t="24660" x="6623050" y="2743200"/>
          <p14:tracePt t="24660" x="6645275" y="2743200"/>
          <p14:tracePt t="24660" x="6665913" y="2743200"/>
          <p14:tracePt t="24660" x="6692900" y="2743200"/>
          <p14:tracePt t="24660" x="6711950" y="2743200"/>
          <p14:tracePt t="24660" x="6731000" y="2743200"/>
          <p14:tracePt t="24660" x="6757988" y="2743200"/>
          <p14:tracePt t="24660" x="6781800" y="2743200"/>
          <p14:tracePt t="24660" x="6808788" y="2743200"/>
          <p14:tracePt t="24660" x="6819900" y="2743200"/>
          <p14:tracePt t="24660" x="6842125" y="2743200"/>
          <p14:tracePt t="24660" x="6869113" y="2740025"/>
          <p14:tracePt t="24660" x="6889750" y="2740025"/>
          <p14:tracePt t="24660" x="6935788" y="2740025"/>
          <p14:tracePt t="24660" x="6962775" y="2740025"/>
          <p14:tracePt t="24660" x="6985000" y="2736850"/>
          <p14:tracePt t="24660" x="7005638" y="2736850"/>
          <p14:tracePt t="24660" x="7032625" y="2736850"/>
          <p14:tracePt t="24660" x="7051675" y="2736850"/>
          <p14:tracePt t="24660" x="7070725" y="2732088"/>
          <p14:tracePt t="24660" x="7100888" y="2732088"/>
          <p14:tracePt t="24660" x="7119938" y="2732088"/>
          <p14:tracePt t="24660" x="7140575" y="2732088"/>
          <p14:tracePt t="24660" x="7159625" y="2732088"/>
          <p14:tracePt t="24660" x="7186613" y="2732088"/>
          <p14:tracePt t="24660" x="7208838" y="2724150"/>
          <p14:tracePt t="24660" x="7235825" y="2724150"/>
          <p14:tracePt t="24660" x="7256463" y="2724150"/>
          <p14:tracePt t="24660" x="7275513" y="2724150"/>
          <p14:tracePt t="24660" x="7316788" y="2720975"/>
          <p14:tracePt t="24660" x="7343775" y="2720975"/>
          <p14:tracePt t="24660" x="7364413" y="2720975"/>
          <p14:tracePt t="24660" x="7386638" y="2716213"/>
          <p14:tracePt t="24660" x="7413625" y="2716213"/>
          <p14:tracePt t="24660" x="7432675" y="2716213"/>
          <p14:tracePt t="24660" x="7453313" y="2716213"/>
          <p14:tracePt t="24660" x="7475538" y="2709863"/>
          <p14:tracePt t="24660" x="7494588" y="2709863"/>
          <p14:tracePt t="24660" x="7513638" y="2709863"/>
          <p14:tracePt t="24660" x="7537450" y="2709863"/>
          <p14:tracePt t="24660" x="7548563" y="2709863"/>
          <p14:tracePt t="24660" x="7572375" y="2705100"/>
          <p14:tracePt t="24660" x="7591425" y="2705100"/>
          <p14:tracePt t="24660" x="7610475" y="2705100"/>
          <p14:tracePt t="24660" x="7626350" y="2705100"/>
          <p14:tracePt t="24660" x="7664450" y="2705100"/>
          <p14:tracePt t="24660" x="7680325" y="2701925"/>
          <p14:tracePt t="24660" x="7699375" y="2701925"/>
          <p14:tracePt t="24660" x="7710488" y="2701925"/>
          <p14:tracePt t="24660" x="7723188" y="2701925"/>
          <p14:tracePt t="24660" x="7737475" y="2701925"/>
          <p14:tracePt t="24660" x="7753350" y="2701925"/>
          <p14:tracePt t="24660" x="7769225" y="2693988"/>
          <p14:tracePt t="24660" x="7777163" y="2693988"/>
          <p14:tracePt t="24660" x="7791450" y="2693988"/>
          <p14:tracePt t="24660" x="7799388" y="2689225"/>
          <p14:tracePt t="24660" x="7815263" y="2689225"/>
          <p14:tracePt t="24660" x="7831138" y="2689225"/>
          <p14:tracePt t="24660" x="7839075" y="2689225"/>
          <p14:tracePt t="24660" x="7847013" y="2689225"/>
          <p14:tracePt t="24660" x="7858125" y="2686050"/>
          <p14:tracePt t="24660" x="7866063" y="2686050"/>
          <p14:tracePt t="24660" x="7877175" y="2682875"/>
          <p14:tracePt t="24660" x="7880350" y="2682875"/>
          <p14:tracePt t="24660" x="7888288" y="2682875"/>
          <p14:tracePt t="24660" x="7893050" y="2682875"/>
          <p14:tracePt t="24660" x="7896225" y="2682875"/>
          <p14:tracePt t="24660" x="7904163" y="2682875"/>
          <p14:tracePt t="24660" x="7912100" y="2682875"/>
          <p14:tracePt t="24660" x="7915275" y="2682875"/>
          <p14:tracePt t="24660" x="7920038" y="2682875"/>
          <p14:tracePt t="24660" x="7923213" y="2682875"/>
          <p14:tracePt t="24660" x="7927975" y="2682875"/>
          <p14:tracePt t="24660" x="7931150" y="2682875"/>
          <p14:tracePt t="24660" x="7934325" y="2682875"/>
          <p14:tracePt t="24660" x="7931150" y="2682875"/>
          <p14:tracePt t="24660" x="7927975" y="2682875"/>
          <p14:tracePt t="24660" x="7923213" y="2682875"/>
          <p14:tracePt t="24660" x="7920038" y="2682875"/>
          <p14:tracePt t="24660" x="7915275" y="2682875"/>
          <p14:tracePt t="24660" x="7912100" y="2682875"/>
          <p14:tracePt t="24660" x="7907338" y="2682875"/>
          <p14:tracePt t="24660" x="7904163" y="2678113"/>
          <p14:tracePt t="24660" x="7900988" y="2678113"/>
          <p14:tracePt t="24660" x="7888288" y="2674938"/>
          <p14:tracePt t="24660" x="7877175" y="2670175"/>
          <p14:tracePt t="24660" x="7874000" y="2670175"/>
          <p14:tracePt t="24660" x="7861300" y="2670175"/>
          <p14:tracePt t="24660" x="7858125" y="2670175"/>
          <p14:tracePt t="24660" x="7853363" y="2670175"/>
          <p14:tracePt t="24660" x="7850188" y="2670175"/>
          <p14:tracePt t="24660" x="7847013" y="2667000"/>
          <p14:tracePt t="24660" x="7842250" y="2667000"/>
          <p14:tracePt t="24660" x="7839075" y="2667000"/>
          <p14:tracePt t="24660" x="7831138" y="2667000"/>
          <p14:tracePt t="24660" x="7823200" y="2667000"/>
          <p14:tracePt t="24660" x="7820025" y="2667000"/>
          <p14:tracePt t="24660" x="7812088" y="2667000"/>
          <p14:tracePt t="24660" x="7804150" y="2667000"/>
          <p14:tracePt t="24660" x="7796213" y="2667000"/>
          <p14:tracePt t="24660" x="7791450" y="2667000"/>
          <p14:tracePt t="24660" x="7780338" y="2667000"/>
          <p14:tracePt t="24660" x="7772400" y="2667000"/>
          <p14:tracePt t="24660" x="7769225" y="2667000"/>
          <p14:tracePt t="24660" x="7764463" y="2667000"/>
          <p14:tracePt t="24660" x="7758113" y="2667000"/>
          <p14:tracePt t="24660" x="7753350" y="2670175"/>
          <p14:tracePt t="24660" x="7750175" y="2670175"/>
          <p14:tracePt t="24660" x="7750175" y="2667000"/>
          <p14:tracePt t="24660" x="7750175" y="2662238"/>
          <p14:tracePt t="24660" x="7753350" y="2659063"/>
          <p14:tracePt t="24660" x="7758113" y="2655888"/>
          <p14:tracePt t="24660" x="7758113" y="2651125"/>
          <p14:tracePt t="24660" x="7758113" y="2647950"/>
          <p14:tracePt t="24660" x="7761288" y="2643188"/>
          <p14:tracePt t="24660" x="7764463" y="2640013"/>
          <p14:tracePt t="24660" x="7764463" y="2635250"/>
          <p14:tracePt t="24660" x="7769225" y="2632075"/>
          <p14:tracePt t="24660" x="7769225" y="2628900"/>
          <p14:tracePt t="24660" x="7772400" y="2628900"/>
          <p14:tracePt t="24660" x="7772400" y="2624138"/>
          <p14:tracePt t="24660" x="7777163" y="2620963"/>
          <p14:tracePt t="24660" x="7785100" y="2613025"/>
          <p14:tracePt t="24660" x="7788275" y="2613025"/>
          <p14:tracePt t="24660" x="7788275" y="2608263"/>
          <p14:tracePt t="24660" x="7791450" y="2605088"/>
          <p14:tracePt t="24660" x="7796213" y="2601913"/>
          <p14:tracePt t="24660" x="7799388" y="2597150"/>
          <p14:tracePt t="24660" x="7804150" y="2593975"/>
          <p14:tracePt t="24660" x="7807325" y="2589213"/>
          <p14:tracePt t="24660" x="7812088" y="2589213"/>
          <p14:tracePt t="24660" x="7812088" y="2586038"/>
          <p14:tracePt t="24660" x="7815263" y="2581275"/>
          <p14:tracePt t="24660" x="7820025" y="2578100"/>
          <p14:tracePt t="24660" x="7826375" y="2574925"/>
          <p14:tracePt t="24660" x="7831138" y="2570163"/>
          <p14:tracePt t="24660" x="7834313" y="2566988"/>
          <p14:tracePt t="24660" x="7839075" y="2562225"/>
          <p14:tracePt t="24660" x="7842250" y="2562225"/>
          <p14:tracePt t="24660" x="7842250" y="2559050"/>
          <p14:tracePt t="24660" x="7847013" y="2559050"/>
          <p14:tracePt t="24660" x="7850188" y="2554288"/>
          <p14:tracePt t="24660" x="7853363" y="2554288"/>
          <p14:tracePt t="24660" x="7858125" y="2551113"/>
          <p14:tracePt t="24660" x="7861300" y="2551113"/>
          <p14:tracePt t="24660" x="7866063" y="2551113"/>
          <p14:tracePt t="24660" x="7866063" y="2547938"/>
          <p14:tracePt t="24660" x="7869238" y="2547938"/>
          <p14:tracePt t="24660" x="7874000" y="2543175"/>
          <p14:tracePt t="24660" x="7877175" y="2543175"/>
          <p14:tracePt t="24660" x="7880350" y="2540000"/>
          <p14:tracePt t="24660" x="7885113" y="2540000"/>
          <p14:tracePt t="24660" x="7888288" y="2535238"/>
          <p14:tracePt t="24660" x="7893050" y="2535238"/>
          <p14:tracePt t="24660" x="7896225" y="2535238"/>
          <p14:tracePt t="24660" x="7900988" y="2532063"/>
          <p14:tracePt t="24660" x="7904163" y="2532063"/>
          <p14:tracePt t="24660" x="7907338" y="2532063"/>
          <p14:tracePt t="24660" x="7912100" y="2532063"/>
          <p14:tracePt t="24660" x="7915275" y="2532063"/>
          <p14:tracePt t="24660" x="7920038" y="2527300"/>
          <p14:tracePt t="24660" x="7923213" y="2527300"/>
          <p14:tracePt t="24660" x="7927975" y="2527300"/>
          <p14:tracePt t="24660" x="7931150" y="2527300"/>
          <p14:tracePt t="24660" x="7934325" y="2527300"/>
          <p14:tracePt t="24660" x="7939088" y="2527300"/>
          <p14:tracePt t="24660" x="7939088" y="2524125"/>
          <p14:tracePt t="24660" x="7942263" y="2524125"/>
          <p14:tracePt t="24660" x="7947025" y="2524125"/>
          <p14:tracePt t="24660" x="7950200" y="2524125"/>
          <p14:tracePt t="24660" x="7954963" y="2519363"/>
          <p14:tracePt t="24660" x="7958138" y="2519363"/>
          <p14:tracePt t="24660" x="7961313" y="2519363"/>
          <p14:tracePt t="24660" x="7966075" y="2519363"/>
          <p14:tracePt t="24660" x="7969250" y="2519363"/>
          <p14:tracePt t="24660" x="7974013" y="2516188"/>
          <p14:tracePt t="24660" x="7977188" y="2516188"/>
          <p14:tracePt t="24660" x="7981950" y="2513013"/>
          <p14:tracePt t="24660" x="7985125" y="2513013"/>
          <p14:tracePt t="24660" x="7988300" y="2508250"/>
          <p14:tracePt t="24660" x="7988300" y="2505075"/>
          <p14:tracePt t="24660" x="7985125" y="2505075"/>
          <p14:tracePt t="24660" x="7981950" y="2505075"/>
          <p14:tracePt t="24660" x="7977188" y="2505075"/>
          <p14:tracePt t="24660" x="7974013" y="2505075"/>
          <p14:tracePt t="24660" x="7969250" y="2505075"/>
          <p14:tracePt t="24660" x="7966075" y="2505075"/>
          <p14:tracePt t="24660" x="7961313" y="2505075"/>
          <p14:tracePt t="24660" x="7958138" y="2505075"/>
          <p14:tracePt t="24660" x="7954963" y="2505075"/>
          <p14:tracePt t="24660" x="7950200" y="2505075"/>
          <p14:tracePt t="24660" x="7947025" y="2505075"/>
          <p14:tracePt t="24660" x="7942263" y="2505075"/>
          <p14:tracePt t="24660" x="7939088" y="2500313"/>
          <p14:tracePt t="24660" x="7934325" y="2500313"/>
          <p14:tracePt t="24660" x="7931150" y="2500313"/>
          <p14:tracePt t="24660" x="7927975" y="2500313"/>
          <p14:tracePt t="24660" x="7923213" y="2500313"/>
          <p14:tracePt t="24660" x="7920038" y="2500313"/>
          <p14:tracePt t="24660" x="7915275" y="2500313"/>
          <p14:tracePt t="24660" x="7912100" y="2500313"/>
          <p14:tracePt t="24660" x="7907338" y="2500313"/>
          <p14:tracePt t="24660" x="7904163" y="2500313"/>
          <p14:tracePt t="24660" x="7900988" y="2500313"/>
          <p14:tracePt t="24660" x="7896225" y="2500313"/>
          <p14:tracePt t="24660" x="7893050" y="2500313"/>
          <p14:tracePt t="24660" x="7888288" y="2500313"/>
          <p14:tracePt t="24660" x="7885113" y="2500313"/>
          <p14:tracePt t="24660" x="7880350" y="2500313"/>
          <p14:tracePt t="24660" x="7877175" y="2500313"/>
          <p14:tracePt t="24660" x="7874000" y="2500313"/>
          <p14:tracePt t="24660" x="7869238" y="2500313"/>
          <p14:tracePt t="24660" x="7866063" y="2500313"/>
          <p14:tracePt t="24660" x="7861300" y="2500313"/>
          <p14:tracePt t="24660" x="7858125" y="2500313"/>
          <p14:tracePt t="24660" x="7853363" y="2500313"/>
          <p14:tracePt t="24660" x="7850188" y="2500313"/>
          <p14:tracePt t="24660" x="7847013" y="2500313"/>
          <p14:tracePt t="24660" x="7842250" y="2500313"/>
          <p14:tracePt t="24660" x="7839075" y="2500313"/>
          <p14:tracePt t="24660" x="7834313" y="2500313"/>
          <p14:tracePt t="24660" x="7831138" y="2500313"/>
          <p14:tracePt t="24660" x="7826375" y="2500313"/>
          <p14:tracePt t="24660" x="7823200" y="2500313"/>
          <p14:tracePt t="24660" x="7820025" y="2500313"/>
          <p14:tracePt t="24660" x="7815263" y="2500313"/>
          <p14:tracePt t="24660" x="7812088" y="2500313"/>
          <p14:tracePt t="24660" x="7807325" y="2500313"/>
          <p14:tracePt t="24660" x="7804150" y="2500313"/>
          <p14:tracePt t="24660" x="7799388" y="2500313"/>
          <p14:tracePt t="24660" x="7796213" y="2500313"/>
          <p14:tracePt t="24660" x="7788275" y="2500313"/>
          <p14:tracePt t="24660" x="7785100" y="2500313"/>
          <p14:tracePt t="24660" x="7780338" y="2500313"/>
          <p14:tracePt t="24660" x="7777163" y="2500313"/>
          <p14:tracePt t="24660" x="7772400" y="2500313"/>
          <p14:tracePt t="24660" x="7769225" y="2500313"/>
          <p14:tracePt t="24660" x="7764463" y="2500313"/>
          <p14:tracePt t="24660" x="7761288" y="2500313"/>
          <p14:tracePt t="24660" x="7758113" y="2500313"/>
          <p14:tracePt t="24660" x="7753350" y="2500313"/>
          <p14:tracePt t="24660" x="7750175" y="2500313"/>
          <p14:tracePt t="24660" x="7745413" y="2500313"/>
          <p14:tracePt t="24660" x="7742238" y="2500313"/>
          <p14:tracePt t="24660" x="7734300" y="2500313"/>
          <p14:tracePt t="24660" x="7731125" y="2500313"/>
          <p14:tracePt t="24660" x="7726363" y="2500313"/>
          <p14:tracePt t="24660" x="7723188" y="2500313"/>
          <p14:tracePt t="24660" x="7715250" y="2500313"/>
          <p14:tracePt t="24660" x="7710488" y="2500313"/>
          <p14:tracePt t="24660" x="7707313" y="2500313"/>
          <p14:tracePt t="24660" x="7704138" y="2500313"/>
          <p14:tracePt t="24660" x="7699375" y="2500313"/>
          <p14:tracePt t="24660" x="7696200" y="2500313"/>
          <p14:tracePt t="24660" x="7691438" y="2500313"/>
          <p14:tracePt t="24660" x="7688263" y="2500313"/>
          <p14:tracePt t="24660" x="7683500" y="2500313"/>
          <p14:tracePt t="24660" x="7680325" y="2500313"/>
          <p14:tracePt t="24660" x="7677150" y="2505075"/>
          <p14:tracePt t="24660" x="7672388" y="2505075"/>
          <p14:tracePt t="24660" x="7669213" y="2505075"/>
          <p14:tracePt t="24660" x="7664450" y="2505075"/>
          <p14:tracePt t="24660" x="7661275" y="2505075"/>
          <p14:tracePt t="24660" x="7656513" y="2505075"/>
          <p14:tracePt t="24660" x="7653338" y="2505075"/>
          <p14:tracePt t="24660" x="7650163" y="2505075"/>
          <p14:tracePt t="24660" x="7650163" y="2508250"/>
          <p14:tracePt t="24660" x="7645400" y="2508250"/>
          <p14:tracePt t="24660" x="7642225" y="2508250"/>
          <p14:tracePt t="24660" x="7637463" y="2508250"/>
          <p14:tracePt t="24660" x="7634288" y="2508250"/>
          <p14:tracePt t="24660" x="7629525" y="2508250"/>
          <p14:tracePt t="24660" x="7626350" y="2513013"/>
          <p14:tracePt t="24660" x="7623175" y="2513013"/>
          <p14:tracePt t="24660" x="7618413" y="2513013"/>
          <p14:tracePt t="24660" x="7615238" y="2513013"/>
          <p14:tracePt t="24660" x="7610475" y="2516188"/>
          <p14:tracePt t="24660" x="7607300" y="2516188"/>
          <p14:tracePt t="24660" x="7599363" y="2519363"/>
          <p14:tracePt t="24660" x="7596188" y="2519363"/>
          <p14:tracePt t="24660" x="7591425" y="2519363"/>
          <p14:tracePt t="24660" x="7588250" y="2519363"/>
          <p14:tracePt t="24660" x="7583488" y="2524125"/>
          <p14:tracePt t="24660" x="7580313" y="2524125"/>
          <p14:tracePt t="24660" x="7575550" y="2527300"/>
          <p14:tracePt t="24660" x="7572375" y="2527300"/>
          <p14:tracePt t="24660" x="7567613" y="2527300"/>
          <p14:tracePt t="24660" x="7564438" y="2532063"/>
          <p14:tracePt t="24660" x="7561263" y="2532063"/>
          <p14:tracePt t="24660" x="7556500" y="2535238"/>
          <p14:tracePt t="24660" x="7553325" y="2535238"/>
          <p14:tracePt t="24660" x="7548563" y="2540000"/>
          <p14:tracePt t="24660" x="7545388" y="2540000"/>
          <p14:tracePt t="24660" x="7540625" y="2543175"/>
          <p14:tracePt t="24660" x="7537450" y="2543175"/>
          <p14:tracePt t="24660" x="7534275" y="2547938"/>
          <p14:tracePt t="24660" x="7529513" y="2547938"/>
          <p14:tracePt t="24660" x="7526338" y="2551113"/>
          <p14:tracePt t="24660" x="7521575" y="2551113"/>
          <p14:tracePt t="24660" x="7518400" y="2554288"/>
          <p14:tracePt t="24660" x="7513638" y="2559050"/>
          <p14:tracePt t="24660" x="7510463" y="2559050"/>
          <p14:tracePt t="24660" x="7507288" y="2559050"/>
          <p14:tracePt t="24660" x="7502525" y="2562225"/>
          <p14:tracePt t="24660" x="7499350" y="2566988"/>
          <p14:tracePt t="24660" x="7494588" y="2566988"/>
          <p14:tracePt t="24660" x="7491413" y="2566988"/>
          <p14:tracePt t="24660" x="7486650" y="2570163"/>
          <p14:tracePt t="24660" x="7483475" y="2574925"/>
          <p14:tracePt t="24660" x="7480300" y="2574925"/>
          <p14:tracePt t="24660" x="7472363" y="2578100"/>
          <p14:tracePt t="24660" x="7472363" y="2581275"/>
          <p14:tracePt t="24660" x="7467600" y="2581275"/>
          <p14:tracePt t="24660" x="7464425" y="2586038"/>
          <p14:tracePt t="24660" x="7459663" y="2586038"/>
          <p14:tracePt t="24660" x="7459663" y="2589213"/>
          <p14:tracePt t="24660" x="7453313" y="2593975"/>
          <p14:tracePt t="24660" x="7448550" y="2597150"/>
          <p14:tracePt t="24660" x="7445375" y="2601913"/>
          <p14:tracePt t="24660" x="7440613" y="2605088"/>
          <p14:tracePt t="24660" x="7437438" y="2605088"/>
          <p14:tracePt t="24660" x="7437438" y="2608263"/>
          <p14:tracePt t="24660" x="7432675" y="2608263"/>
          <p14:tracePt t="24660" x="7429500" y="2613025"/>
          <p14:tracePt t="24660" x="7426325" y="2616200"/>
          <p14:tracePt t="24660" x="7421563" y="2620963"/>
          <p14:tracePt t="24660" x="7418388" y="2624138"/>
          <p14:tracePt t="24660" x="7418388" y="2628900"/>
          <p14:tracePt t="24660" x="7413625" y="2628900"/>
          <p14:tracePt t="24660" x="7410450" y="2628900"/>
          <p14:tracePt t="24660" x="7410450" y="2632075"/>
          <p14:tracePt t="24660" x="7405688" y="2635250"/>
          <p14:tracePt t="24660" x="7402513" y="2640013"/>
          <p14:tracePt t="24660" x="7399338" y="2643188"/>
          <p14:tracePt t="24660" x="7394575" y="2643188"/>
          <p14:tracePt t="24660" x="7394575" y="2647950"/>
          <p14:tracePt t="24660" x="7394575" y="2651125"/>
          <p14:tracePt t="24660" x="7386638" y="2655888"/>
          <p14:tracePt t="24660" x="7383463" y="2659063"/>
          <p14:tracePt t="24660" x="7378700" y="2659063"/>
          <p14:tracePt t="24660" x="7378700" y="2662238"/>
          <p14:tracePt t="24660" x="7378700" y="2667000"/>
          <p14:tracePt t="24660" x="7375525" y="2667000"/>
          <p14:tracePt t="24660" x="7375525" y="2670175"/>
          <p14:tracePt t="24660" x="7370763" y="2670175"/>
          <p14:tracePt t="24660" x="7367588" y="2674938"/>
          <p14:tracePt t="24660" x="7367588" y="2678113"/>
          <p14:tracePt t="24660" x="7364413" y="2682875"/>
          <p14:tracePt t="24660" x="7359650" y="2682875"/>
          <p14:tracePt t="24660" x="7359650" y="2686050"/>
          <p14:tracePt t="24660" x="7356475" y="2686050"/>
          <p14:tracePt t="24660" x="7351713" y="2689225"/>
          <p14:tracePt t="24660" x="7348538" y="2693988"/>
          <p14:tracePt t="24660" x="7343775" y="2697163"/>
          <p14:tracePt t="24660" x="7340600" y="2701925"/>
          <p14:tracePt t="24660" x="7340600" y="2705100"/>
          <p14:tracePt t="24660" x="7337425" y="2705100"/>
          <p14:tracePt t="24660" x="7337425" y="2709863"/>
          <p14:tracePt t="24660" x="7332663" y="2709863"/>
          <p14:tracePt t="24660" x="7329488" y="2713038"/>
          <p14:tracePt t="24660" x="7324725" y="2716213"/>
          <p14:tracePt t="24660" x="7324725" y="2720975"/>
          <p14:tracePt t="24660" x="7321550" y="2720975"/>
          <p14:tracePt t="24660" x="7321550" y="2724150"/>
          <p14:tracePt t="24660" x="7316788" y="2728913"/>
          <p14:tracePt t="24660" x="7313613" y="2732088"/>
          <p14:tracePt t="24660" x="7313613" y="2736850"/>
          <p14:tracePt t="24660" x="7310438" y="2736850"/>
          <p14:tracePt t="24660" x="7305675" y="2743200"/>
          <p14:tracePt t="24660" x="7302500" y="2747963"/>
          <p14:tracePt t="24660" x="7297738" y="2751138"/>
          <p14:tracePt t="24660" x="7297738" y="2755900"/>
          <p14:tracePt t="24660" x="7294563" y="2759075"/>
          <p14:tracePt t="24660" x="7289800" y="2763838"/>
          <p14:tracePt t="24660" x="7286625" y="2767013"/>
          <p14:tracePt t="24660" x="7286625" y="2771775"/>
          <p14:tracePt t="24660" x="7283450" y="2774950"/>
          <p14:tracePt t="24660" x="7278688" y="2778125"/>
          <p14:tracePt t="24660" x="7278688" y="2782888"/>
          <p14:tracePt t="24660" x="7275513" y="2786063"/>
          <p14:tracePt t="24660" x="7270750" y="2790825"/>
          <p14:tracePt t="24660" x="7267575" y="2798763"/>
          <p14:tracePt t="24660" x="7267575" y="2801938"/>
          <p14:tracePt t="24660" x="7262813" y="2805113"/>
          <p14:tracePt t="24660" x="7259638" y="2809875"/>
          <p14:tracePt t="24660" x="7256463" y="2817813"/>
          <p14:tracePt t="24660" x="7251700" y="2825750"/>
          <p14:tracePt t="24660" x="7248525" y="2828925"/>
          <p14:tracePt t="24660" x="7248525" y="2832100"/>
          <p14:tracePt t="24660" x="7243763" y="2840038"/>
          <p14:tracePt t="24660" x="7243763" y="2844800"/>
          <p14:tracePt t="24660" x="7240588" y="2847975"/>
          <p14:tracePt t="24660" x="7240588" y="2852738"/>
          <p14:tracePt t="24660" x="7235825" y="2855913"/>
          <p14:tracePt t="24660" x="7235825" y="2859088"/>
          <p14:tracePt t="24660" x="7232650" y="2863850"/>
          <p14:tracePt t="24660" x="7232650" y="2871788"/>
          <p14:tracePt t="24660" x="7232650" y="2874963"/>
          <p14:tracePt t="24660" x="7229475" y="2879725"/>
          <p14:tracePt t="24660" x="7229475" y="2882900"/>
          <p14:tracePt t="24660" x="7224713" y="2886075"/>
          <p14:tracePt t="24660" x="7224713" y="2894013"/>
          <p14:tracePt t="24660" x="7224713" y="2906713"/>
          <p14:tracePt t="24660" x="7221538" y="2909888"/>
          <p14:tracePt t="24660" x="7221538" y="2913063"/>
          <p14:tracePt t="24660" x="7216775" y="2917825"/>
          <p14:tracePt t="24660" x="7216775" y="2925763"/>
          <p14:tracePt t="24660" x="7216775" y="2928938"/>
          <p14:tracePt t="24660" x="7216775" y="2936875"/>
          <p14:tracePt t="24660" x="7216775" y="2940050"/>
          <p14:tracePt t="24660" x="7213600" y="2944813"/>
          <p14:tracePt t="24660" x="7213600" y="2947988"/>
          <p14:tracePt t="24660" x="7213600" y="2955925"/>
          <p14:tracePt t="24660" x="7208838" y="2960688"/>
          <p14:tracePt t="24660" x="7208838" y="2967038"/>
          <p14:tracePt t="24660" x="7208838" y="2971800"/>
          <p14:tracePt t="24660" x="7205663" y="2979738"/>
          <p14:tracePt t="24660" x="7202488" y="2987675"/>
          <p14:tracePt t="24660" x="7202488" y="2990850"/>
          <p14:tracePt t="24660" x="7202488" y="2995613"/>
          <p14:tracePt t="24660" x="7202488" y="2998788"/>
          <p14:tracePt t="24660" x="7197725" y="3001963"/>
          <p14:tracePt t="24660" x="7197725" y="3006725"/>
          <p14:tracePt t="24660" x="7197725" y="3009900"/>
          <p14:tracePt t="24660" x="7194550" y="3014663"/>
          <p14:tracePt t="24660" x="7194550" y="3025775"/>
          <p14:tracePt t="24660" x="7189788" y="3025775"/>
          <p14:tracePt t="24660" x="7189788" y="3028950"/>
          <p14:tracePt t="24660" x="7189788" y="3033713"/>
          <p14:tracePt t="24660" x="7186613" y="3041650"/>
          <p14:tracePt t="24660" x="7186613" y="3044825"/>
          <p14:tracePt t="24660" x="7181850" y="3049588"/>
          <p14:tracePt t="24660" x="7181850" y="3052763"/>
          <p14:tracePt t="24660" x="7181850" y="3055938"/>
          <p14:tracePt t="24660" x="7178675" y="3060700"/>
          <p14:tracePt t="24660" x="7175500" y="3063875"/>
          <p14:tracePt t="24660" x="7175500" y="3068638"/>
          <p14:tracePt t="24660" x="7170738" y="3071813"/>
          <p14:tracePt t="24660" x="7170738" y="3082925"/>
          <p14:tracePt t="24660" x="7167563" y="3082925"/>
          <p14:tracePt t="24660" x="7167563" y="3087688"/>
          <p14:tracePt t="24660" x="7162800" y="3090863"/>
          <p14:tracePt t="24660" x="7162800" y="3095625"/>
          <p14:tracePt t="24660" x="7159625" y="3098800"/>
          <p14:tracePt t="24660" x="7154863" y="3103563"/>
          <p14:tracePt t="24660" x="7154863" y="3106738"/>
          <p14:tracePt t="24660" x="7151688" y="3114675"/>
          <p14:tracePt t="24660" x="7146925" y="3122613"/>
          <p14:tracePt t="24660" x="7143750" y="3122613"/>
          <p14:tracePt t="24660" x="7140575" y="3130550"/>
          <p14:tracePt t="24660" x="7140575" y="3133725"/>
          <p14:tracePt t="24660" x="7135813" y="3136900"/>
          <p14:tracePt t="24660" x="7132638" y="3141663"/>
          <p14:tracePt t="24660" x="7132638" y="3144838"/>
          <p14:tracePt t="24660" x="7132638" y="3149600"/>
          <p14:tracePt t="24660" x="7127875" y="3152775"/>
          <p14:tracePt t="24660" x="7124700" y="3157538"/>
          <p14:tracePt t="24660" x="7124700" y="3163888"/>
          <p14:tracePt t="24660" x="7119938" y="3163888"/>
          <p14:tracePt t="24660" x="7116763" y="3171825"/>
          <p14:tracePt t="24660" x="7116763" y="3176588"/>
          <p14:tracePt t="24660" x="7108825" y="3184525"/>
          <p14:tracePt t="24660" x="7108825" y="3187700"/>
          <p14:tracePt t="24660" x="7105650" y="3195638"/>
          <p14:tracePt t="24660" x="7097713" y="3206750"/>
          <p14:tracePt t="24660" x="7097713" y="3211513"/>
          <p14:tracePt t="24660" x="7092950" y="3214688"/>
          <p14:tracePt t="24660" x="7089775" y="3219450"/>
          <p14:tracePt t="24660" x="7089775" y="3222625"/>
          <p14:tracePt t="24660" x="7086600" y="3230563"/>
          <p14:tracePt t="24660" x="7086600" y="3233738"/>
          <p14:tracePt t="24660" x="7081838" y="3233738"/>
          <p14:tracePt t="24660" x="7081838" y="3241675"/>
          <p14:tracePt t="24660" x="7081838" y="3246438"/>
          <p14:tracePt t="24660" x="7078663" y="3246438"/>
          <p14:tracePt t="24660" x="7078663" y="3252788"/>
          <p14:tracePt t="24660" x="7078663" y="3257550"/>
          <p14:tracePt t="24660" x="7078663" y="3260725"/>
          <p14:tracePt t="24660" x="7078663" y="3265488"/>
          <p14:tracePt t="24660" x="7073900" y="3268663"/>
          <p14:tracePt t="24660" x="7073900" y="3273425"/>
          <p14:tracePt t="24660" x="7073900" y="3276600"/>
          <p14:tracePt t="24660" x="7073900" y="3279775"/>
          <p14:tracePt t="24660" x="7073900" y="3284538"/>
          <p14:tracePt t="24660" x="7073900" y="3287713"/>
          <p14:tracePt t="24660" x="7073900" y="3292475"/>
          <p14:tracePt t="24660" x="7073900" y="3295650"/>
          <p14:tracePt t="24660" x="7073900" y="3300413"/>
          <p14:tracePt t="24660" x="7073900" y="3303588"/>
          <p14:tracePt t="24660" x="7073900" y="3306763"/>
          <p14:tracePt t="24660" x="7078663" y="3306763"/>
          <p14:tracePt t="24660" x="7078663" y="3311525"/>
          <p14:tracePt t="24660" x="7081838" y="3311525"/>
          <p14:tracePt t="24660" x="7081838" y="3314700"/>
          <p14:tracePt t="24660" x="7081838" y="3319463"/>
          <p14:tracePt t="24660" x="7086600" y="3322638"/>
          <p14:tracePt t="24660" x="7089775" y="3322638"/>
          <p14:tracePt t="24660" x="7089775" y="3327400"/>
          <p14:tracePt t="24660" x="7089775" y="3330575"/>
          <p14:tracePt t="24660" x="7092950" y="3330575"/>
          <p14:tracePt t="24660" x="7092950" y="3333750"/>
          <p14:tracePt t="24660" x="7092950" y="3338513"/>
          <p14:tracePt t="24660" x="7089775" y="3338513"/>
          <p14:tracePt t="24660" x="7081838" y="3338513"/>
          <p14:tracePt t="24660" x="7081838" y="3346450"/>
          <p14:tracePt t="24660" x="7081838" y="3341688"/>
          <p14:tracePt t="24660" x="7078663" y="3341688"/>
          <p14:tracePt t="24660" x="7073900" y="3341688"/>
          <p14:tracePt t="24660" x="7086600" y="3338513"/>
          <p14:tracePt t="24660" x="7073900" y="3338513"/>
          <p14:tracePt t="24660" x="7086600" y="3338513"/>
          <p14:tracePt t="24660" x="7086600" y="3341688"/>
          <p14:tracePt t="24660" x="7078663" y="3341688"/>
          <p14:tracePt t="24660" x="7078663" y="3333750"/>
          <p14:tracePt t="24660" x="7078663" y="3338513"/>
          <p14:tracePt t="24660" x="7081838" y="3338513"/>
          <p14:tracePt t="24660" x="7086600" y="3341688"/>
          <p14:tracePt t="24660" x="7089775" y="3333750"/>
          <p14:tracePt t="24660" x="7097713" y="3330575"/>
          <p14:tracePt t="24660" x="7097713" y="3327400"/>
          <p14:tracePt t="24660" x="7108825" y="3327400"/>
          <p14:tracePt t="24660" x="7116763" y="3322638"/>
          <p14:tracePt t="24660" x="7119938" y="3322638"/>
          <p14:tracePt t="24660" x="7119938" y="3319463"/>
          <p14:tracePt t="24660" x="7127875" y="3319463"/>
          <p14:tracePt t="24660" x="7127875" y="3314700"/>
          <p14:tracePt t="24660" x="7132638" y="3314700"/>
          <p14:tracePt t="24660" x="7132638" y="3311525"/>
          <p14:tracePt t="24660" x="7135813" y="3311525"/>
          <p14:tracePt t="24660" x="7135813" y="3306763"/>
          <p14:tracePt t="24660" x="7140575" y="3306763"/>
          <p14:tracePt t="24660" x="7143750" y="3306763"/>
          <p14:tracePt t="24660" x="7143750" y="3303588"/>
          <p14:tracePt t="24660" x="7143750" y="3300413"/>
          <p14:tracePt t="24660" x="7143750" y="3295650"/>
          <p14:tracePt t="24660" x="7143750" y="3292475"/>
          <p14:tracePt t="24660" x="7140575" y="3292475"/>
          <p14:tracePt t="24660" x="7135813" y="3292475"/>
          <p14:tracePt t="24660" x="7132638" y="3287713"/>
          <p14:tracePt t="24660" x="7124700" y="3287713"/>
          <p14:tracePt t="24660" x="7124700" y="3284538"/>
          <p14:tracePt t="24660" x="7116763" y="3284538"/>
          <p14:tracePt t="24660" x="7116763" y="3279775"/>
          <p14:tracePt t="24660" x="7113588" y="3279775"/>
          <p14:tracePt t="24660" x="7108825" y="3279775"/>
          <p14:tracePt t="24660" x="7105650" y="3279775"/>
          <p14:tracePt t="24660" x="7105650" y="3276600"/>
          <p14:tracePt t="24660" x="7100888" y="3276600"/>
          <p14:tracePt t="24660" x="7100888" y="3273425"/>
          <p14:tracePt t="24660" x="7092950" y="3273425"/>
          <p14:tracePt t="24660" x="7086600" y="3268663"/>
          <p14:tracePt t="24660" x="7086600" y="3265488"/>
          <p14:tracePt t="24660" x="7086600" y="3260725"/>
          <p14:tracePt t="24660" x="7081838" y="3260725"/>
          <p14:tracePt t="24660" x="7078663" y="3260725"/>
          <p14:tracePt t="24660" x="7078663" y="3257550"/>
          <p14:tracePt t="24660" x="7073900" y="3257550"/>
          <p14:tracePt t="24660" x="7070725" y="3257550"/>
          <p14:tracePt t="24660" x="7065963" y="3257550"/>
          <p14:tracePt t="24660" x="7062788" y="3257550"/>
          <p14:tracePt t="24660" x="7059613" y="3257550"/>
          <p14:tracePt t="24660" x="7054850" y="3257550"/>
          <p14:tracePt t="24660" x="7051675" y="3257550"/>
          <p14:tracePt t="24660" x="7046913" y="3252788"/>
          <p14:tracePt t="24660" x="7035800" y="3252788"/>
          <p14:tracePt t="24660" x="7032625" y="3252788"/>
          <p14:tracePt t="24660" x="7024688" y="3252788"/>
          <p14:tracePt t="24660" x="7019925" y="3252788"/>
          <p14:tracePt t="24660" x="7011988" y="3252788"/>
          <p14:tracePt t="24660" x="7008813" y="3249613"/>
          <p14:tracePt t="24660" x="7005638" y="3249613"/>
          <p14:tracePt t="24660" x="7000875" y="3249613"/>
          <p14:tracePt t="24660" x="6997700" y="3249613"/>
          <p14:tracePt t="24660" x="6989763" y="3249613"/>
          <p14:tracePt t="24660" x="6985000" y="3246438"/>
          <p14:tracePt t="24660" x="6981825" y="3246438"/>
          <p14:tracePt t="24660" x="6973888" y="3246438"/>
          <p14:tracePt t="24660" x="6970713" y="3246438"/>
          <p14:tracePt t="24660" x="6962775" y="3246438"/>
          <p14:tracePt t="24660" x="6958013" y="3246438"/>
          <p14:tracePt t="24660" x="6950075" y="3246438"/>
          <p14:tracePt t="24660" x="6946900" y="3246438"/>
          <p14:tracePt t="24660" x="6943725" y="3246438"/>
          <p14:tracePt t="24660" x="6938963" y="3246438"/>
          <p14:tracePt t="24660" x="6931025" y="3246438"/>
          <p14:tracePt t="24660" x="6911975" y="3246438"/>
          <p14:tracePt t="24660" x="6908800" y="3246438"/>
          <p14:tracePt t="24660" x="6900863" y="3246438"/>
          <p14:tracePt t="24660" x="6896100" y="3246438"/>
          <p14:tracePt t="24660" x="6889750" y="3246438"/>
          <p14:tracePt t="24660" x="6884988" y="3246438"/>
          <p14:tracePt t="24660" x="6881813" y="3246438"/>
          <p14:tracePt t="24660" x="6873875" y="3249613"/>
          <p14:tracePt t="24660" x="6865938" y="3249613"/>
          <p14:tracePt t="24660" x="6862763" y="3249613"/>
          <p14:tracePt t="24660" x="6850063" y="3249613"/>
          <p14:tracePt t="24660" x="6846888" y="3249613"/>
          <p14:tracePt t="24660" x="6838950" y="3252788"/>
          <p14:tracePt t="24660" x="6835775" y="3252788"/>
          <p14:tracePt t="24660" x="6831013" y="3252788"/>
          <p14:tracePt t="24660" x="6823075" y="3252788"/>
          <p14:tracePt t="24660" x="6815138" y="3252788"/>
          <p14:tracePt t="24660" x="6811963" y="3257550"/>
          <p14:tracePt t="24660" x="6804025" y="3257550"/>
          <p14:tracePt t="24660" x="6800850" y="3257550"/>
          <p14:tracePt t="24660" x="6796088" y="3257550"/>
          <p14:tracePt t="24660" x="6792913" y="3257550"/>
          <p14:tracePt t="24660" x="6788150" y="3257550"/>
          <p14:tracePt t="24660" x="6784975" y="3257550"/>
          <p14:tracePt t="24660" x="6781800" y="3260725"/>
          <p14:tracePt t="24660" x="6777038" y="3260725"/>
          <p14:tracePt t="24660" x="6773863" y="3260725"/>
          <p14:tracePt t="24660" x="6769100" y="3260725"/>
          <p14:tracePt t="24660" x="6765925" y="3260725"/>
          <p14:tracePt t="24660" x="6761163" y="3260725"/>
          <p14:tracePt t="24660" x="6757988" y="3265488"/>
          <p14:tracePt t="24660" x="6754813" y="3265488"/>
          <p14:tracePt t="24660" x="6750050" y="3265488"/>
          <p14:tracePt t="24660" x="6750050" y="3268663"/>
          <p14:tracePt t="24660" x="6746875" y="3268663"/>
          <p14:tracePt t="24660" x="6742113" y="3268663"/>
          <p14:tracePt t="24660" x="6738938" y="3268663"/>
          <p14:tracePt t="24660" x="6734175" y="3273425"/>
          <p14:tracePt t="24660" x="6731000" y="3273425"/>
          <p14:tracePt t="24660" x="6726238" y="3273425"/>
          <p14:tracePt t="24660" x="6723063" y="3273425"/>
          <p14:tracePt t="24660" x="6723063" y="3276600"/>
          <p14:tracePt t="24660" x="6719888" y="3276600"/>
          <p14:tracePt t="24660" x="6715125" y="3276600"/>
          <p14:tracePt t="24660" x="6711950" y="3276600"/>
          <p14:tracePt t="24660" x="6711950" y="3279775"/>
          <p14:tracePt t="24660" x="6707188" y="3279775"/>
          <p14:tracePt t="24660" x="6707188" y="3276600"/>
          <p14:tracePt t="24660" x="6707188" y="3273425"/>
          <p14:tracePt t="24660" x="6707188" y="3268663"/>
          <p14:tracePt t="24660" x="6711950" y="3265488"/>
          <p14:tracePt t="24660" x="6711950" y="3260725"/>
          <p14:tracePt t="24660" x="6715125" y="3260725"/>
          <p14:tracePt t="24660" x="6715125" y="3257550"/>
          <p14:tracePt t="24660" x="6719888" y="3257550"/>
          <p14:tracePt t="24660" x="6719888" y="3252788"/>
          <p14:tracePt t="24660" x="6723063" y="3252788"/>
          <p14:tracePt t="24660" x="6723063" y="3249613"/>
          <p14:tracePt t="24660" x="6726238" y="3249613"/>
          <p14:tracePt t="24660" x="6731000" y="3249613"/>
          <p14:tracePt t="24660" x="6731000" y="3246438"/>
          <p14:tracePt t="24660" x="6734175" y="3246438"/>
          <p14:tracePt t="24660" x="6734175" y="3241675"/>
          <p14:tracePt t="24660" x="6738938" y="3241675"/>
          <p14:tracePt t="24660" x="6742113" y="3238500"/>
          <p14:tracePt t="24660" x="6746875" y="3238500"/>
          <p14:tracePt t="24660" x="6746875" y="3233738"/>
          <p14:tracePt t="24660" x="6750050" y="3233738"/>
          <p14:tracePt t="24660" x="6754813" y="3233738"/>
          <p14:tracePt t="24660" x="6757988" y="3233738"/>
          <p14:tracePt t="24660" x="6761163" y="3233738"/>
          <p14:tracePt t="24660" x="6765925" y="3233738"/>
          <p14:tracePt t="24660" x="6769100" y="3233738"/>
          <p14:tracePt t="24660" x="6773863" y="3238500"/>
          <p14:tracePt t="24660" x="6777038" y="3238500"/>
          <p14:tracePt t="24660" x="6777038" y="3241675"/>
          <p14:tracePt t="24660" x="6781800" y="3241675"/>
          <p14:tracePt t="24660" x="6784975" y="3246438"/>
          <p14:tracePt t="24660" x="6788150" y="3249613"/>
          <p14:tracePt t="24660" x="6792913" y="3249613"/>
          <p14:tracePt t="24660" x="6792913" y="3252788"/>
          <p14:tracePt t="24660" x="6796088" y="3252788"/>
          <p14:tracePt t="24660" x="6800850" y="3257550"/>
          <p14:tracePt t="24660" x="6800850" y="3260725"/>
          <p14:tracePt t="24660" x="6804025" y="3260725"/>
          <p14:tracePt t="24660" x="6804025" y="3265488"/>
          <p14:tracePt t="24660" x="6808788" y="3265488"/>
          <p14:tracePt t="24660" x="6811963" y="3268663"/>
          <p14:tracePt t="24660" x="6811963" y="3273425"/>
          <p14:tracePt t="24660" x="6815138" y="3273425"/>
          <p14:tracePt t="24660" x="6819900" y="3276600"/>
          <p14:tracePt t="24660" x="6823075" y="3279775"/>
          <p14:tracePt t="24660" x="6827838" y="3284538"/>
          <p14:tracePt t="24660" x="6831013" y="3284538"/>
          <p14:tracePt t="24660" x="6831013" y="3287713"/>
          <p14:tracePt t="24660" x="6835775" y="3292475"/>
          <p14:tracePt t="24660" x="6838950" y="3292475"/>
          <p14:tracePt t="24660" x="6838950" y="3295650"/>
          <p14:tracePt t="24660" x="6842125" y="3300413"/>
          <p14:tracePt t="24660" x="6846888" y="3300413"/>
          <p14:tracePt t="24660" x="6850063" y="3300413"/>
          <p14:tracePt t="24660" x="6850063" y="3303588"/>
          <p14:tracePt t="24660" x="6850063" y="3306763"/>
          <p14:tracePt t="24660" x="6854825" y="3306763"/>
          <p14:tracePt t="24660" x="6858000" y="3311525"/>
          <p14:tracePt t="24660" x="6862763" y="3311525"/>
          <p14:tracePt t="24660" x="6865938" y="3314700"/>
          <p14:tracePt t="24660" x="6869113" y="3319463"/>
          <p14:tracePt t="24660" x="6869113" y="3322638"/>
          <p14:tracePt t="24660" x="6873875" y="3322638"/>
          <p14:tracePt t="24660" x="6877050" y="3327400"/>
          <p14:tracePt t="24660" x="6881813" y="3327400"/>
          <p14:tracePt t="24660" x="6884988" y="3330575"/>
          <p14:tracePt t="24660" x="6884988" y="3333750"/>
          <p14:tracePt t="24660" x="6889750" y="3333750"/>
          <p14:tracePt t="24660" x="6889750" y="3338513"/>
          <p14:tracePt t="24660" x="6892925" y="3338513"/>
          <p14:tracePt t="24660" x="6896100" y="3338513"/>
          <p14:tracePt t="24660" x="6900863" y="3341688"/>
          <p14:tracePt t="24660" x="6900863" y="3346450"/>
          <p14:tracePt t="24660" x="6904038" y="3346450"/>
          <p14:tracePt t="24660" x="6908800" y="3349625"/>
          <p14:tracePt t="24660" x="6908800" y="3354388"/>
          <p14:tracePt t="24660" x="6911975" y="3354388"/>
          <p14:tracePt t="24660" x="6916738" y="3354388"/>
          <p14:tracePt t="24660" x="6919913" y="3354388"/>
          <p14:tracePt t="24660" x="6923088" y="3354388"/>
          <p14:tracePt t="24660" x="6923088" y="3357563"/>
          <p14:tracePt t="24660" x="6927850" y="3357563"/>
          <p14:tracePt t="24660" x="6931025" y="3357563"/>
          <p14:tracePt t="24660" x="6935788" y="3357563"/>
          <p14:tracePt t="24660" x="6938963" y="3357563"/>
          <p14:tracePt t="24660" x="6943725" y="3357563"/>
          <p14:tracePt t="24660" x="6946900" y="3357563"/>
          <p14:tracePt t="24660" x="6950075" y="3357563"/>
          <p14:tracePt t="24660" x="6954838" y="3357563"/>
          <p14:tracePt t="24660" x="6958013" y="3357563"/>
          <p14:tracePt t="24660" x="6962775" y="3357563"/>
          <p14:tracePt t="24660" x="6965950" y="3357563"/>
          <p14:tracePt t="24660" x="6970713" y="3357563"/>
          <p14:tracePt t="24660" x="6970713" y="3354388"/>
          <p14:tracePt t="24660" x="6973888" y="3354388"/>
          <p14:tracePt t="24660" x="6978650" y="3354388"/>
          <p14:tracePt t="24660" x="6981825" y="3354388"/>
          <p14:tracePt t="24660" x="6985000" y="3354388"/>
          <p14:tracePt t="24660" x="6989763" y="3354388"/>
          <p14:tracePt t="24660" x="6992938" y="3354388"/>
          <p14:tracePt t="24660" x="6992938" y="3349625"/>
          <p14:tracePt t="24660" x="6997700" y="3349625"/>
          <p14:tracePt t="24660" x="7000875" y="3349625"/>
          <p14:tracePt t="24660" x="7005638" y="3349625"/>
          <p14:tracePt t="24660" x="7005638" y="3346450"/>
          <p14:tracePt t="24660" x="7005638" y="3341688"/>
          <p14:tracePt t="24660" x="7008813" y="3341688"/>
          <p14:tracePt t="24660" x="7008813" y="3338513"/>
          <p14:tracePt t="24660" x="7005638" y="3338513"/>
          <p14:tracePt t="24660" x="7000875" y="3338513"/>
          <p14:tracePt t="24660" x="6997700" y="3338513"/>
          <p14:tracePt t="24660" x="6997700" y="3341688"/>
          <p14:tracePt t="24660" x="6992938" y="3346450"/>
          <p14:tracePt t="24660" x="6989763" y="3346450"/>
          <p14:tracePt t="24660" x="6989763" y="3349625"/>
          <p14:tracePt t="24660" x="6985000" y="3349625"/>
          <p14:tracePt t="24660" x="6985000" y="3354388"/>
          <p14:tracePt t="24660" x="6981825" y="3354388"/>
          <p14:tracePt t="24660" x="6981825" y="3357563"/>
          <p14:tracePt t="24660" x="6978650" y="3357563"/>
          <p14:tracePt t="24660" x="6978650" y="3360738"/>
          <p14:tracePt t="24660" x="6973888" y="3365500"/>
          <p14:tracePt t="24660" x="6973888" y="3368675"/>
          <p14:tracePt t="24660" x="6970713" y="3373438"/>
          <p14:tracePt t="24660" x="6970713" y="3376613"/>
          <p14:tracePt t="24660" x="6965950" y="3376613"/>
          <p14:tracePt t="24660" x="6965950" y="3381375"/>
          <p14:tracePt t="24660" x="6965950" y="3384550"/>
          <p14:tracePt t="24660" x="6962775" y="3387725"/>
          <p14:tracePt t="24660" x="6962775" y="3392488"/>
          <p14:tracePt t="24660" x="6962775" y="3395663"/>
          <p14:tracePt t="24660" x="6962775" y="3400425"/>
          <p14:tracePt t="24660" x="6962775" y="3403600"/>
          <p14:tracePt t="24660" x="6958013" y="3403600"/>
          <p14:tracePt t="24660" x="6958013" y="3408363"/>
          <p14:tracePt t="24660" x="6958013" y="3411538"/>
          <p14:tracePt t="24660" x="6962775" y="3411538"/>
          <p14:tracePt t="24660" x="6965950" y="3411538"/>
          <p14:tracePt t="24660" x="6965950" y="3414713"/>
          <p14:tracePt t="24660" x="6970713" y="3414713"/>
          <p14:tracePt t="24660" x="6973888" y="3414713"/>
          <p14:tracePt t="24660" x="6978650" y="3414713"/>
          <p14:tracePt t="24660" x="6981825" y="3414713"/>
          <p14:tracePt t="24660" x="6985000" y="3414713"/>
          <p14:tracePt t="24660" x="6989763" y="3414713"/>
          <p14:tracePt t="24660" x="6992938" y="3414713"/>
          <p14:tracePt t="24660" x="6997700" y="3414713"/>
          <p14:tracePt t="24660" x="6997700" y="3411538"/>
          <p14:tracePt t="24660" x="7000875" y="3411538"/>
          <p14:tracePt t="24660" x="7005638" y="3411538"/>
          <p14:tracePt t="24660" x="7005638" y="3408363"/>
          <p14:tracePt t="24660" x="7008813" y="3408363"/>
          <p14:tracePt t="24660" x="7011988" y="3403600"/>
          <p14:tracePt t="24660" x="7016750" y="3403600"/>
          <p14:tracePt t="24660" x="7019925" y="3400425"/>
          <p14:tracePt t="24660" x="7024688" y="3400425"/>
          <p14:tracePt t="24660" x="7024688" y="3395663"/>
          <p14:tracePt t="24660" x="7027863" y="3395663"/>
          <p14:tracePt t="24660" x="7027863" y="3392488"/>
          <p14:tracePt t="24660" x="7032625" y="3392488"/>
          <p14:tracePt t="24660" x="7035800" y="3392488"/>
          <p14:tracePt t="24660" x="7038975" y="3387725"/>
          <p14:tracePt t="24660" x="7038975" y="3384550"/>
          <p14:tracePt t="24660" x="7043738" y="3384550"/>
          <p14:tracePt t="24660" x="7043738" y="3381375"/>
          <p14:tracePt t="24660" x="7046913" y="3381375"/>
          <p14:tracePt t="24660" x="7046913" y="3376613"/>
          <p14:tracePt t="24660" x="7051675" y="3376613"/>
          <p14:tracePt t="24660" x="7051675" y="3373438"/>
          <p14:tracePt t="24660" x="7054850" y="3373438"/>
          <p14:tracePt t="24660" x="7054850" y="3368675"/>
          <p14:tracePt t="24660" x="7059613" y="3368675"/>
          <p14:tracePt t="24660" x="7059613" y="3365500"/>
          <p14:tracePt t="24660" x="7062788" y="3365500"/>
          <p14:tracePt t="24660" x="7062788" y="3360738"/>
          <p14:tracePt t="24660" x="7065963" y="3360738"/>
          <p14:tracePt t="24660" x="7065963" y="3357563"/>
          <p14:tracePt t="24660" x="7065963" y="3354388"/>
          <p14:tracePt t="24660" x="7065963" y="3349625"/>
          <p14:tracePt t="24660" x="7065963" y="3346450"/>
          <p14:tracePt t="24660" x="7062788" y="3346450"/>
          <p14:tracePt t="24660" x="7062788" y="3341688"/>
          <p14:tracePt t="24660" x="7062788" y="3338513"/>
          <p14:tracePt t="24660" x="7059613" y="3338513"/>
          <p14:tracePt t="24660" x="7059613" y="3333750"/>
          <p14:tracePt t="24660" x="7054850" y="3333750"/>
          <p14:tracePt t="24660" x="7054850" y="3330575"/>
          <p14:tracePt t="24660" x="7051675" y="3330575"/>
          <p14:tracePt t="24660" x="7046913" y="3327400"/>
          <p14:tracePt t="24660" x="7043738" y="3327400"/>
          <p14:tracePt t="24660" x="7043738" y="3322638"/>
          <p14:tracePt t="24660" x="7038975" y="3322638"/>
          <p14:tracePt t="24660" x="7035800" y="3322638"/>
          <p14:tracePt t="24660" x="7032625" y="3322638"/>
          <p14:tracePt t="24660" x="7032625" y="3327400"/>
          <p14:tracePt t="24660" x="7027863" y="3327400"/>
          <p14:tracePt t="24660" x="7027863" y="3330575"/>
          <p14:tracePt t="24660" x="7027863" y="3333750"/>
          <p14:tracePt t="24660" x="7027863" y="3338513"/>
          <p14:tracePt t="24660" x="7024688" y="3338513"/>
          <p14:tracePt t="24660" x="7024688" y="3341688"/>
          <p14:tracePt t="24660" x="7024688" y="3346450"/>
          <p14:tracePt t="24660" x="7024688" y="3349625"/>
          <p14:tracePt t="24660" x="7019925" y="3354388"/>
          <p14:tracePt t="24660" x="7019925" y="3357563"/>
          <p14:tracePt t="24660" x="7019925" y="3360738"/>
          <p14:tracePt t="24660" x="7019925" y="3365500"/>
          <p14:tracePt t="24660" x="7019925" y="3368675"/>
          <p14:tracePt t="24660" x="7019925" y="3373438"/>
          <p14:tracePt t="24660" x="7024688" y="3373438"/>
          <p14:tracePt t="24660" x="7027863" y="3373438"/>
          <p14:tracePt t="24660" x="7032625" y="3376613"/>
          <p14:tracePt t="24660" x="7035800" y="3376613"/>
          <p14:tracePt t="24660" x="7035800" y="3381375"/>
          <p14:tracePt t="24660" x="7038975" y="3381375"/>
          <p14:tracePt t="24660" x="7043738" y="3381375"/>
          <p14:tracePt t="24660" x="7043738" y="3384550"/>
          <p14:tracePt t="24660" x="7046913" y="3384550"/>
          <p14:tracePt t="24660" x="7051675" y="3384550"/>
          <p14:tracePt t="24660" x="7054850" y="3384550"/>
          <p14:tracePt t="24660" x="7059613" y="3384550"/>
          <p14:tracePt t="24660" x="7062788" y="3384550"/>
          <p14:tracePt t="24660" x="7065963" y="3384550"/>
          <p14:tracePt t="24660" x="7070725" y="3384550"/>
          <p14:tracePt t="24660" x="7073900" y="3384550"/>
          <p14:tracePt t="24660" x="7078663" y="3384550"/>
          <p14:tracePt t="24660" x="7081838" y="3384550"/>
          <p14:tracePt t="24660" x="7086600" y="3384550"/>
          <p14:tracePt t="24660" x="7089775" y="3384550"/>
          <p14:tracePt t="24660" x="7092950" y="3384550"/>
          <p14:tracePt t="24660" x="7097713" y="3384550"/>
          <p14:tracePt t="24660" x="7100888" y="3384550"/>
          <p14:tracePt t="24660" x="7105650" y="3384550"/>
          <p14:tracePt t="24660" x="7105650" y="3381375"/>
          <p14:tracePt t="24660" x="7108825" y="3381375"/>
          <p14:tracePt t="24660" x="7113588" y="3376613"/>
          <p14:tracePt t="24660" x="7116763" y="3376613"/>
          <p14:tracePt t="24660" x="7116763" y="3373438"/>
          <p14:tracePt t="24660" x="7119938" y="3373438"/>
          <p14:tracePt t="24660" x="7119938" y="3368675"/>
          <p14:tracePt t="24660" x="7124700" y="3368675"/>
          <p14:tracePt t="24660" x="7124700" y="3365500"/>
          <p14:tracePt t="24660" x="7124700" y="3360738"/>
          <p14:tracePt t="24660" x="7127875" y="3360738"/>
          <p14:tracePt t="24660" x="7127875" y="3357563"/>
          <p14:tracePt t="24660" x="7127875" y="3354388"/>
          <p14:tracePt t="24660" x="7127875" y="3349625"/>
          <p14:tracePt t="24660" x="7127875" y="3346450"/>
          <p14:tracePt t="24660" x="7124700" y="3346450"/>
          <p14:tracePt t="24660" x="7119938" y="3346450"/>
          <p14:tracePt t="24660" x="7116763" y="3346450"/>
          <p14:tracePt t="24660" x="7113588" y="3346450"/>
          <p14:tracePt t="24660" x="7108825" y="3346450"/>
          <p14:tracePt t="24660" x="7105650" y="3346450"/>
          <p14:tracePt t="24660" x="7100888" y="3346450"/>
          <p14:tracePt t="24660" x="7097713" y="3346450"/>
          <p14:tracePt t="24660" x="7092950" y="3346450"/>
          <p14:tracePt t="24660" x="7089775" y="3346450"/>
          <p14:tracePt t="24660" x="7089775" y="3341688"/>
          <p14:tracePt t="24660" x="7086600" y="3341688"/>
          <p14:tracePt t="24660" x="7081838" y="3341688"/>
          <p14:tracePt t="24660" x="7078663" y="3341688"/>
          <p14:tracePt t="24660" x="7078663" y="3338513"/>
          <p14:tracePt t="24660" x="7073900" y="3338513"/>
          <p14:tracePt t="24660" x="7070725" y="3338513"/>
          <p14:tracePt t="24660" x="7070725" y="3333750"/>
          <p14:tracePt t="24660" x="7065963" y="3333750"/>
          <p14:tracePt t="24660" x="7065963" y="3330575"/>
          <p14:tracePt t="24660" x="7062788" y="3330575"/>
          <p14:tracePt t="24660" x="7059613" y="3330575"/>
          <p14:tracePt t="24660" x="7054850" y="3327400"/>
          <p14:tracePt t="24660" x="7051675" y="3327400"/>
          <p14:tracePt t="24660" x="7051675" y="3322638"/>
          <p14:tracePt t="24660" x="7046913" y="3322638"/>
          <p14:tracePt t="24660" x="7043738" y="3322638"/>
          <p14:tracePt t="24660" x="7043738" y="3319463"/>
          <p14:tracePt t="24660" x="7038975" y="3319463"/>
          <p14:tracePt t="24660" x="7035800" y="3319463"/>
          <p14:tracePt t="24660" x="7035800" y="3314700"/>
          <p14:tracePt t="24660" x="7032625" y="3314700"/>
          <p14:tracePt t="24660" x="7027863" y="3314700"/>
          <p14:tracePt t="24660" x="7024688" y="3314700"/>
          <p14:tracePt t="24660" x="7019925" y="3314700"/>
          <p14:tracePt t="24660" x="7019925" y="3311525"/>
          <p14:tracePt t="24660" x="7016750" y="3311525"/>
          <p14:tracePt t="24660" x="7011988" y="3311525"/>
          <p14:tracePt t="24660" x="7008813" y="3311525"/>
          <p14:tracePt t="24660" x="7005638" y="3311525"/>
          <p14:tracePt t="24660" x="7000875" y="3311525"/>
          <p14:tracePt t="24660" x="6997700" y="3311525"/>
          <p14:tracePt t="24660" x="6992938" y="3311525"/>
          <p14:tracePt t="24660" x="6989763" y="3311525"/>
          <p14:tracePt t="24660" x="6985000" y="3311525"/>
          <p14:tracePt t="24660" x="6981825" y="3311525"/>
          <p14:tracePt t="24660" x="6981825" y="3314700"/>
          <p14:tracePt t="24660" x="6981825" y="3319463"/>
          <p14:tracePt t="24660" x="6978650" y="3322638"/>
          <p14:tracePt t="24660" x="6978650" y="3327400"/>
          <p14:tracePt t="24660" x="6978650" y="3330575"/>
          <p14:tracePt t="24660" x="6978650" y="3333750"/>
          <p14:tracePt t="24660" x="6978650" y="3338513"/>
          <p14:tracePt t="24660" x="6978650" y="3341688"/>
          <p14:tracePt t="24660" x="6978650" y="3346450"/>
          <p14:tracePt t="24660" x="6978650" y="3349625"/>
          <p14:tracePt t="24660" x="6973888" y="3354388"/>
          <p14:tracePt t="24660" x="6973888" y="3357563"/>
          <p14:tracePt t="24660" x="6973888" y="3360738"/>
          <p14:tracePt t="24660" x="6973888" y="3365500"/>
          <p14:tracePt t="24660" x="6973888" y="3368675"/>
          <p14:tracePt t="24660" x="6973888" y="3373438"/>
          <p14:tracePt t="24660" x="6973888" y="3376613"/>
          <p14:tracePt t="24660" x="6973888" y="3381375"/>
          <p14:tracePt t="24660" x="6973888" y="3384550"/>
          <p14:tracePt t="24660" x="6978650" y="3384550"/>
          <p14:tracePt t="24660" x="6978650" y="3387725"/>
          <p14:tracePt t="24660" x="6981825" y="3387725"/>
          <p14:tracePt t="24660" x="6981825" y="3392488"/>
          <p14:tracePt t="24660" x="6985000" y="3392488"/>
          <p14:tracePt t="24660" x="6989763" y="3395663"/>
          <p14:tracePt t="24660" x="6992938" y="3395663"/>
          <p14:tracePt t="24660" x="6992938" y="3400425"/>
          <p14:tracePt t="24660" x="6997700" y="3400425"/>
          <p14:tracePt t="24660" x="7000875" y="3400425"/>
          <p14:tracePt t="24660" x="7005638" y="3403600"/>
          <p14:tracePt t="24660" x="7008813" y="3403600"/>
          <p14:tracePt t="24660" x="7011988" y="3403600"/>
          <p14:tracePt t="24660" x="7016750" y="3403600"/>
          <p14:tracePt t="24660" x="7019925" y="3403600"/>
          <p14:tracePt t="24660" x="7024688" y="3403600"/>
          <p14:tracePt t="24660" x="7027863" y="3403600"/>
          <p14:tracePt t="24660" x="7032625" y="3403600"/>
          <p14:tracePt t="24660" x="7035800" y="3403600"/>
          <p14:tracePt t="24660" x="7038975" y="3403600"/>
          <p14:tracePt t="24660" x="7043738" y="3403600"/>
          <p14:tracePt t="24660" x="7043738" y="3400425"/>
          <p14:tracePt t="24660" x="7046913" y="3400425"/>
          <p14:tracePt t="24660" x="7051675" y="3400425"/>
          <p14:tracePt t="24660" x="7051675" y="3395663"/>
          <p14:tracePt t="24660" x="7054850" y="3395663"/>
          <p14:tracePt t="24660" x="7054850" y="3392488"/>
          <p14:tracePt t="24660" x="7059613" y="3392488"/>
          <p14:tracePt t="24660" x="7059613" y="3387725"/>
          <p14:tracePt t="24660" x="7062788" y="3387725"/>
          <p14:tracePt t="24660" x="7062788" y="3384550"/>
          <p14:tracePt t="24660" x="7062788" y="3381375"/>
          <p14:tracePt t="24660" x="7065963" y="3381375"/>
          <p14:tracePt t="24660" x="7065963" y="3376613"/>
          <p14:tracePt t="24660" x="7065963" y="3373438"/>
          <p14:tracePt t="24660" x="7070725" y="3373438"/>
          <p14:tracePt t="24660" x="7070725" y="3368675"/>
          <p14:tracePt t="24660" x="7070725" y="3365500"/>
          <p14:tracePt t="24660" x="7070725" y="3360738"/>
          <p14:tracePt t="24660" x="7073900" y="3360738"/>
          <p14:tracePt t="24660" x="7073900" y="3357563"/>
          <p14:tracePt t="24660" x="7073900" y="3354388"/>
          <p14:tracePt t="24660" x="7073900" y="3349625"/>
          <p14:tracePt t="24660" x="7073900" y="3346450"/>
          <p14:tracePt t="24660" x="7073900" y="3341688"/>
          <p14:tracePt t="24660" x="7073900" y="3338513"/>
          <p14:tracePt t="24660" x="7073900" y="3333750"/>
          <p14:tracePt t="24660" x="7073900" y="3330575"/>
          <p14:tracePt t="24660" x="7073900" y="3327400"/>
          <p14:tracePt t="24660" x="7070725" y="3327400"/>
          <p14:tracePt t="24660" x="7065963" y="3327400"/>
          <p14:tracePt t="24660" x="7065963" y="3322638"/>
          <p14:tracePt t="24660" x="7065963" y="3319463"/>
          <p14:tracePt t="24660" x="7062788" y="3319463"/>
          <p14:tracePt t="24660" x="7059613" y="3319463"/>
          <p14:tracePt t="24660" x="7059613" y="3314700"/>
          <p14:tracePt t="24660" x="7054850" y="3314700"/>
          <p14:tracePt t="24660" x="7051675" y="3314700"/>
          <p14:tracePt t="24660" x="7046913" y="3311525"/>
          <p14:tracePt t="24660" x="7043738" y="3311525"/>
          <p14:tracePt t="24660" x="7038975" y="3311525"/>
          <p14:tracePt t="24660" x="7038975" y="3306763"/>
          <p14:tracePt t="24660" x="7035800" y="3306763"/>
          <p14:tracePt t="24660" x="7032625" y="3306763"/>
          <p14:tracePt t="24660" x="7027863" y="3306763"/>
          <p14:tracePt t="24660" x="7024688" y="3306763"/>
          <p14:tracePt t="24660" x="7019925" y="3306763"/>
          <p14:tracePt t="24660" x="7016750" y="3306763"/>
          <p14:tracePt t="24660" x="7011988" y="3306763"/>
          <p14:tracePt t="24660" x="7008813" y="3306763"/>
          <p14:tracePt t="24660" x="7005638" y="3306763"/>
          <p14:tracePt t="24660" x="7005638" y="3311525"/>
          <p14:tracePt t="24660" x="7000875" y="3311525"/>
          <p14:tracePt t="24660" x="7000875" y="3314700"/>
          <p14:tracePt t="24660" x="6997700" y="3314700"/>
          <p14:tracePt t="24660" x="6997700" y="3319463"/>
          <p14:tracePt t="24660" x="6997700" y="3322638"/>
          <p14:tracePt t="24660" x="6997700" y="3327400"/>
          <p14:tracePt t="24660" x="6992938" y="3327400"/>
          <p14:tracePt t="24660" x="6992938" y="3330575"/>
          <p14:tracePt t="24660" x="6992938" y="3333750"/>
          <p14:tracePt t="24660" x="6992938" y="3338513"/>
          <p14:tracePt t="24660" x="6997700" y="3341688"/>
          <p14:tracePt t="24660" x="7000875" y="3341688"/>
          <p14:tracePt t="24660" x="7000875" y="3346450"/>
          <p14:tracePt t="24660" x="7005638" y="3346450"/>
          <p14:tracePt t="24660" x="7008813" y="3346450"/>
          <p14:tracePt t="24660" x="7011988" y="3346450"/>
          <p14:tracePt t="24660" x="7016750" y="3346450"/>
          <p14:tracePt t="24660" x="7019925" y="3346450"/>
          <p14:tracePt t="24660" x="7024688" y="3346450"/>
          <p14:tracePt t="24660" x="7027863" y="3346450"/>
          <p14:tracePt t="24660" x="7032625" y="3346450"/>
          <p14:tracePt t="24660" x="7035800" y="3346450"/>
          <p14:tracePt t="24660" x="7038975" y="3346450"/>
          <p14:tracePt t="24660" x="7043738" y="3346450"/>
          <p14:tracePt t="24660" x="7046913" y="3346450"/>
          <p14:tracePt t="24660" x="7051675" y="3346450"/>
          <p14:tracePt t="24660" x="7054850" y="3346450"/>
          <p14:tracePt t="24660" x="7059613" y="3346450"/>
          <p14:tracePt t="24660" x="7062788" y="3346450"/>
          <p14:tracePt t="24660" x="7065963" y="3346450"/>
          <p14:tracePt t="24660" x="7065963" y="3341688"/>
          <p14:tracePt t="24660" x="7070725" y="3341688"/>
          <p14:tracePt t="24660" x="7070725" y="3338513"/>
          <p14:tracePt t="24660" x="7073900" y="3338513"/>
          <p14:tracePt t="24660" x="7073900" y="3333750"/>
          <p14:tracePt t="24660" x="7073900" y="3330575"/>
          <p14:tracePt t="24660" x="7073900" y="3327400"/>
          <p14:tracePt t="24660" x="7070725" y="3322638"/>
          <p14:tracePt t="24660" x="7065963" y="3322638"/>
          <p14:tracePt t="24660" x="7065963" y="3319463"/>
          <p14:tracePt t="24660" x="7062788" y="3319463"/>
          <p14:tracePt t="24660" x="7059613" y="3314700"/>
          <p14:tracePt t="24660" x="7054850" y="3314700"/>
          <p14:tracePt t="24660" x="7051675" y="3314700"/>
          <p14:tracePt t="24660" x="7051675" y="3311525"/>
          <p14:tracePt t="24660" x="7046913" y="3311525"/>
          <p14:tracePt t="24660" x="7043738" y="3311525"/>
          <p14:tracePt t="24660" x="7038975" y="3311525"/>
          <p14:tracePt t="24660" x="7035800" y="3311525"/>
          <p14:tracePt t="24660" x="7032625" y="3311525"/>
          <p14:tracePt t="24660" x="7027863" y="3311525"/>
          <p14:tracePt t="24660" x="7024688" y="3311525"/>
          <p14:tracePt t="24660" x="7019925" y="3311525"/>
          <p14:tracePt t="24660" x="7016750" y="3311525"/>
          <p14:tracePt t="24660" x="7011988" y="3311525"/>
          <p14:tracePt t="24660" x="7008813" y="3311525"/>
          <p14:tracePt t="24660" x="7008813" y="3314700"/>
          <p14:tracePt t="25093" x="7005638" y="3314700"/>
          <p14:tracePt t="25096" x="7005638" y="3319463"/>
          <p14:tracePt t="25099" x="7000875" y="3319463"/>
          <p14:tracePt t="25102" x="7000875" y="3322638"/>
          <p14:tracePt t="25106" x="6997700" y="3322638"/>
          <p14:tracePt t="25109" x="6997700" y="3327400"/>
          <p14:tracePt t="25112" x="6992938" y="3327400"/>
          <p14:tracePt t="25116" x="6992938" y="3330575"/>
          <p14:tracePt t="25119" x="6989763" y="3330575"/>
          <p14:tracePt t="25122" x="6989763" y="3333750"/>
          <p14:tracePt t="25128" x="6985000" y="3333750"/>
          <p14:tracePt t="25130" x="6985000" y="3338513"/>
          <p14:tracePt t="25137" x="6981825" y="3341688"/>
          <p14:tracePt t="25144" x="6981825" y="3346450"/>
          <p14:tracePt t="25149" x="6981825" y="3349625"/>
          <p14:tracePt t="25158" x="6981825" y="3354388"/>
          <p14:tracePt t="25167" x="6981825" y="3357563"/>
          <p14:tracePt t="25177" x="6981825" y="3360738"/>
          <p14:tracePt t="25189" x="6981825" y="3365500"/>
          <p14:tracePt t="25200" x="6981825" y="3368675"/>
          <p14:tracePt t="25207" x="6981825" y="3373438"/>
          <p14:tracePt t="25211" x="6985000" y="3373438"/>
          <p14:tracePt t="25217" x="6985000" y="3376613"/>
          <p14:tracePt t="25220" x="6989763" y="3376613"/>
          <p14:tracePt t="25223" x="6989763" y="3381375"/>
          <p14:tracePt t="25226" x="6992938" y="3381375"/>
          <p14:tracePt t="25229" x="6997700" y="3381375"/>
          <p14:tracePt t="25235" x="6997700" y="3384550"/>
          <p14:tracePt t="25236" x="7000875" y="3384550"/>
          <p14:tracePt t="25239" x="7005638" y="3384550"/>
          <p14:tracePt t="25244" x="7008813" y="3384550"/>
          <p14:tracePt t="25247" x="7008813" y="3387725"/>
          <p14:tracePt t="25249" x="7011988" y="3387725"/>
          <p14:tracePt t="25255" x="7016750" y="3387725"/>
          <p14:tracePt t="25258" x="7019925" y="3387725"/>
          <p14:tracePt t="25270" x="7024688" y="3387725"/>
          <p14:tracePt t="25277" x="7024688" y="3392488"/>
          <p14:tracePt t="25287" x="7027863" y="3392488"/>
          <p14:tracePt t="25327" x="7032625" y="3392488"/>
          <p14:tracePt t="25334" x="7035800" y="3392488"/>
          <p14:tracePt t="25342" x="7038975" y="3392488"/>
          <p14:tracePt t="25347" x="7038975" y="3387725"/>
          <p14:tracePt t="25349" x="7043738" y="3387725"/>
          <p14:tracePt t="25353" x="7043738" y="3384550"/>
          <p14:tracePt t="25354" x="7046913" y="3384550"/>
          <p14:tracePt t="25359" x="7046913" y="3381375"/>
          <p14:tracePt t="25360" x="7051675" y="3381375"/>
          <p14:tracePt t="25365" x="7051675" y="3376613"/>
          <p14:tracePt t="25367" x="7054850" y="3376613"/>
          <p14:tracePt t="25372" x="7059613" y="3373438"/>
          <p14:tracePt t="25378" x="7059613" y="3368675"/>
          <p14:tracePt t="25380" x="7062788" y="3368675"/>
          <p14:tracePt t="25383" x="7062788" y="3365500"/>
          <p14:tracePt t="25390" x="7065963" y="3365500"/>
          <p14:tracePt t="25394" x="7065963" y="3360738"/>
          <p14:tracePt t="25401" x="7065963" y="3357563"/>
          <p14:tracePt t="25409" x="7065963" y="3354388"/>
          <p14:tracePt t="25418" x="7070725" y="3349625"/>
          <p14:tracePt t="25435" x="7070725" y="3346450"/>
          <p14:tracePt t="25511" x="7070725" y="3341688"/>
          <p14:tracePt t="25514" x="7065963" y="3341688"/>
          <p14:tracePt t="25528" x="7062788" y="3341688"/>
          <p14:tracePt t="25534" x="7059613" y="3341688"/>
          <p14:tracePt t="25541" x="7059613" y="3338513"/>
          <p14:tracePt t="25542" x="7054850" y="3338513"/>
          <p14:tracePt t="25551" x="7051675" y="3338513"/>
          <p14:tracePt t="25560" x="7046913" y="3338513"/>
          <p14:tracePt t="25569" x="7043738" y="3338513"/>
          <p14:tracePt t="25581" x="7038975" y="3338513"/>
          <p14:tracePt t="25593" x="7035800" y="3338513"/>
          <p14:tracePt t="25597" x="7035800" y="3333750"/>
          <p14:tracePt t="25620" x="7032625" y="3333750"/>
          <p14:tracePt t="25634" x="7027863" y="3333750"/>
          <p14:tracePt t="25644" x="7024688" y="3333750"/>
          <p14:tracePt t="25655" x="7019925" y="3333750"/>
          <p14:tracePt t="25662" x="7016750" y="3333750"/>
          <p14:tracePt t="25673" x="7011988" y="3333750"/>
          <p14:tracePt t="25685" x="7008813" y="3333750"/>
          <p14:tracePt t="25692" x="7008813" y="3338513"/>
          <p14:tracePt t="25696" x="7005638" y="3338513"/>
          <p14:tracePt t="25703" x="7005638" y="3341688"/>
          <p14:tracePt t="25706" x="7000875" y="3341688"/>
          <p14:tracePt t="25711" x="7000875" y="3346450"/>
          <p14:tracePt t="25721" x="6997700" y="3346450"/>
          <p14:tracePt t="25722" x="6997700" y="3349625"/>
          <p14:tracePt t="25730" x="6997700" y="3354388"/>
          <p14:tracePt t="25737" x="6997700" y="3357563"/>
          <p14:tracePt t="25742" x="6997700" y="3360738"/>
          <p14:tracePt t="25747" x="6997700" y="3365500"/>
          <p14:tracePt t="25752" x="6997700" y="3368675"/>
          <p14:tracePt t="25757" x="6997700" y="3373438"/>
          <p14:tracePt t="25763" x="6997700" y="3376613"/>
          <p14:tracePt t="25772" x="7000875" y="3381375"/>
          <p14:tracePt t="25777" x="7000875" y="3384550"/>
          <p14:tracePt t="25780" x="7005638" y="3384550"/>
          <p14:tracePt t="25783" x="7005638" y="3387725"/>
          <p14:tracePt t="25785" x="7008813" y="3387725"/>
          <p14:tracePt t="25788" x="7008813" y="3392488"/>
          <p14:tracePt t="25791" x="7011988" y="3392488"/>
          <p14:tracePt t="25795" x="7016750" y="3395663"/>
          <p14:tracePt t="25801" x="7019925" y="3395663"/>
          <p14:tracePt t="25802" x="7019925" y="3400425"/>
          <p14:tracePt t="25803" x="7024688" y="3400425"/>
          <p14:tracePt t="25805" x="7024688" y="3403600"/>
          <p14:tracePt t="25806" x="7027863" y="3403600"/>
          <p14:tracePt t="25810" x="7032625" y="3403600"/>
          <p14:tracePt t="25812" x="7032625" y="3408363"/>
          <p14:tracePt t="25814" x="7035800" y="3408363"/>
          <p14:tracePt t="25819" x="7038975" y="3408363"/>
          <p14:tracePt t="25822" x="7038975" y="3411538"/>
          <p14:tracePt t="25824" x="7043738" y="3411538"/>
          <p14:tracePt t="25828" x="7046913" y="3411538"/>
          <p14:tracePt t="25836" x="7051675" y="3411538"/>
          <p14:tracePt t="25841" x="7054850" y="3411538"/>
          <p14:tracePt t="25844" x="7054850" y="3414713"/>
          <p14:tracePt t="25849" x="7059613" y="3414713"/>
          <p14:tracePt t="25864" x="7062788" y="3414713"/>
          <p14:tracePt t="25872" x="7065963" y="3414713"/>
          <p14:tracePt t="25883" x="7065963" y="3411538"/>
          <p14:tracePt t="25885" x="7070725" y="3411538"/>
          <p14:tracePt t="25890" x="7073900" y="3408363"/>
          <p14:tracePt t="25895" x="7073900" y="3403600"/>
          <p14:tracePt t="25900" x="7073900" y="3400425"/>
          <p14:tracePt t="25901" x="7078663" y="3400425"/>
          <p14:tracePt t="25902" x="7078663" y="3395663"/>
          <p14:tracePt t="25905" x="7081838" y="3392488"/>
          <p14:tracePt t="25908" x="7081838" y="3387725"/>
          <p14:tracePt t="25912" x="7086600" y="3384550"/>
          <p14:tracePt t="25916" x="7086600" y="3381375"/>
          <p14:tracePt t="25918" x="7089775" y="3381375"/>
          <p14:tracePt t="25919" x="7089775" y="3376613"/>
          <p14:tracePt t="25924" x="7089775" y="3373438"/>
          <p14:tracePt t="25927" x="7089775" y="3368675"/>
          <p14:tracePt t="25930" x="7092950" y="3365500"/>
          <p14:tracePt t="25934" x="7092950" y="3360738"/>
          <p14:tracePt t="25939" x="7092950" y="3357563"/>
          <p14:tracePt t="25941" x="7092950" y="3354388"/>
          <p14:tracePt t="25945" x="7092950" y="3349625"/>
          <p14:tracePt t="25948" x="7092950" y="3346450"/>
          <p14:tracePt t="25953" x="7092950" y="3341688"/>
          <p14:tracePt t="25956" x="7092950" y="3338513"/>
          <p14:tracePt t="25960" x="7092950" y="3333750"/>
          <p14:tracePt t="25964" x="7092950" y="3330575"/>
          <p14:tracePt t="25968" x="7092950" y="3327400"/>
          <p14:tracePt t="25973" x="7092950" y="3322638"/>
          <p14:tracePt t="25977" x="7092950" y="3319463"/>
          <p14:tracePt t="25980" x="7092950" y="3314700"/>
          <p14:tracePt t="25983" x="7089775" y="3314700"/>
          <p14:tracePt t="25986" x="7089775" y="3311525"/>
          <p14:tracePt t="25987" x="7086600" y="3311525"/>
          <p14:tracePt t="25988" x="7086600" y="3306763"/>
          <p14:tracePt t="25993" x="7081838" y="3306763"/>
          <p14:tracePt t="25995" x="7081838" y="3303588"/>
          <p14:tracePt t="25998" x="7078663" y="3303588"/>
          <p14:tracePt t="26001" x="7078663" y="3300413"/>
          <p14:tracePt t="26005" x="7073900" y="3300413"/>
          <p14:tracePt t="26013" x="7070725" y="3300413"/>
          <p14:tracePt t="26025" x="7070725" y="3295650"/>
          <p14:tracePt t="26033" x="7065963" y="3295650"/>
          <p14:tracePt t="26046" x="7062788" y="3295650"/>
          <p14:tracePt t="26054" x="7059613" y="3295650"/>
          <p14:tracePt t="26057" x="7059613" y="3300413"/>
          <p14:tracePt t="26061" x="7054850" y="3300413"/>
          <p14:tracePt t="26063" x="7054850" y="3303588"/>
          <p14:tracePt t="26066" x="7051675" y="3303588"/>
          <p14:tracePt t="26067" x="7051675" y="3306763"/>
          <p14:tracePt t="26070" x="7046913" y="3311525"/>
          <p14:tracePt t="26074" x="7046913" y="3314700"/>
          <p14:tracePt t="26076" x="7043738" y="3314700"/>
          <p14:tracePt t="26077" x="7043738" y="3319463"/>
          <p14:tracePt t="26080" x="7038975" y="3319463"/>
          <p14:tracePt t="26081" x="7038975" y="3322638"/>
          <p14:tracePt t="26085" x="7035800" y="3327400"/>
          <p14:tracePt t="26088" x="7035800" y="3330575"/>
          <p14:tracePt t="26090" x="7032625" y="3330575"/>
          <p14:tracePt t="26091" x="7032625" y="3333750"/>
          <p14:tracePt t="26094" x="7027863" y="3333750"/>
          <p14:tracePt t="26095" x="7027863" y="3338513"/>
          <p14:tracePt t="26101" x="7024688" y="3341688"/>
          <p14:tracePt t="26107" x="7024688" y="3346450"/>
          <p14:tracePt t="26111" x="7019925" y="3346450"/>
          <p14:tracePt t="26114" x="7019925" y="3349625"/>
          <p14:tracePt t="26133" x="7019925" y="3354388"/>
          <p14:tracePt t="26140" x="7019925" y="3357563"/>
          <p14:tracePt t="26150" x="7019925" y="3360738"/>
          <p14:tracePt t="26157" x="7019925" y="3365500"/>
          <p14:tracePt t="26163" x="7019925" y="3368675"/>
          <p14:tracePt t="26167" x="7019925" y="3373438"/>
          <p14:tracePt t="26171" x="7024688" y="3373438"/>
          <p14:tracePt t="26174" x="7024688" y="3376613"/>
          <p14:tracePt t="26175" x="7027863" y="3376613"/>
          <p14:tracePt t="26181" x="7032625" y="3381375"/>
          <p14:tracePt t="26184" x="7032625" y="3384550"/>
          <p14:tracePt t="26185" x="7035800" y="3384550"/>
          <p14:tracePt t="26189" x="7038975" y="3384550"/>
          <p14:tracePt t="26191" x="7038975" y="3387725"/>
          <p14:tracePt t="26194" x="7043738" y="3387725"/>
          <p14:tracePt t="26199" x="7046913" y="3387725"/>
          <p14:tracePt t="26200" x="7046913" y="3392488"/>
          <p14:tracePt t="26203" x="7051675" y="3392488"/>
          <p14:tracePt t="26207" x="7051675" y="3395663"/>
          <p14:tracePt t="26208" x="7054850" y="3395663"/>
          <p14:tracePt t="26213" x="7059613" y="3395663"/>
          <p14:tracePt t="26218" x="7062788" y="3395663"/>
          <p14:tracePt t="26223" x="7065963" y="3395663"/>
          <p14:tracePt t="26228" x="7070725" y="3395663"/>
          <p14:tracePt t="26233" x="7073900" y="3395663"/>
          <p14:tracePt t="26236" x="7078663" y="3395663"/>
          <p14:tracePt t="26239" x="7081838" y="3395663"/>
          <p14:tracePt t="26242" x="7086600" y="3395663"/>
          <p14:tracePt t="26246" x="7089775" y="3395663"/>
          <p14:tracePt t="26250" x="7092950" y="3395663"/>
          <p14:tracePt t="26252" x="7097713" y="3395663"/>
          <p14:tracePt t="26256" x="7097713" y="3392488"/>
          <p14:tracePt t="26257" x="7100888" y="3392488"/>
          <p14:tracePt t="26260" x="7100888" y="3387725"/>
          <p14:tracePt t="26261" x="7105650" y="3387725"/>
          <p14:tracePt t="26266" x="7108825" y="3387725"/>
          <p14:tracePt t="26270" x="7108825" y="3384550"/>
          <p14:tracePt t="26271" x="7113588" y="3384550"/>
          <p14:tracePt t="26274" x="7113588" y="3381375"/>
          <p14:tracePt t="26276" x="7116763" y="3381375"/>
          <p14:tracePt t="26279" x="7116763" y="3376613"/>
          <p14:tracePt t="26281" x="7119938" y="3376613"/>
          <p14:tracePt t="26283" x="7119938" y="3373438"/>
          <p14:tracePt t="26286" x="7119938" y="3368675"/>
          <p14:tracePt t="26291" x="7119938" y="3365500"/>
          <p14:tracePt t="26292" x="7124700" y="3365500"/>
          <p14:tracePt t="26295" x="7124700" y="3360738"/>
          <p14:tracePt t="26300" x="7124700" y="3357563"/>
          <p14:tracePt t="26304" x="7124700" y="3354388"/>
          <p14:tracePt t="26307" x="7124700" y="3349625"/>
          <p14:tracePt t="26312" x="7124700" y="3346450"/>
          <p14:tracePt t="26320" x="7124700" y="3341688"/>
          <p14:tracePt t="26325" x="7124700" y="3338513"/>
          <p14:tracePt t="26331" x="7124700" y="3333750"/>
          <p14:tracePt t="26334" x="7119938" y="3333750"/>
          <p14:tracePt t="26338" x="7116763" y="3333750"/>
          <p14:tracePt t="26342" x="7116763" y="3330575"/>
          <p14:tracePt t="26346" x="7113588" y="3330575"/>
          <p14:tracePt t="26352" x="7108825" y="3330575"/>
          <p14:tracePt t="26352" x="7108825" y="3327400"/>
          <p14:tracePt t="26355" x="7105650" y="3327400"/>
          <p14:tracePt t="26359" x="7100888" y="3327400"/>
          <p14:tracePt t="26361" x="7097713" y="3327400"/>
          <p14:tracePt t="26362" x="7097713" y="3322638"/>
          <p14:tracePt t="26364" x="7092950" y="3322638"/>
          <p14:tracePt t="26367" x="7089775" y="3322638"/>
          <p14:tracePt t="26371" x="7086600" y="3322638"/>
          <p14:tracePt t="26372" x="7081838" y="3322638"/>
          <p14:tracePt t="26374" x="7078663" y="3322638"/>
          <p14:tracePt t="26376" x="7073900" y="3322638"/>
          <p14:tracePt t="26378" x="7070725" y="3322638"/>
          <p14:tracePt t="26381" x="7065963" y="3322638"/>
          <p14:tracePt t="26383" x="7062788" y="3322638"/>
          <p14:tracePt t="26385" x="7059613" y="3322638"/>
          <p14:tracePt t="26387" x="7054850" y="3322638"/>
          <p14:tracePt t="26389" x="7051675" y="3322638"/>
          <p14:tracePt t="26390" x="7051675" y="3327400"/>
          <p14:tracePt t="26392" x="7046913" y="3327400"/>
          <p14:tracePt t="26393" x="7043738" y="3327400"/>
          <p14:tracePt t="26395" x="7043738" y="3330575"/>
          <p14:tracePt t="26396" x="7038975" y="3330575"/>
          <p14:tracePt t="26399" x="7035800" y="3330575"/>
          <p14:tracePt t="26401" x="7032625" y="3333750"/>
          <p14:tracePt t="26402" x="7027863" y="3333750"/>
          <p14:tracePt t="26405" x="7024688" y="3338513"/>
          <p14:tracePt t="26409" x="7019925" y="3338513"/>
          <p14:tracePt t="26410" x="7019925" y="3341688"/>
          <p14:tracePt t="26411" x="7016750" y="3341688"/>
          <p14:tracePt t="26416" x="7011988" y="3341688"/>
          <p14:tracePt t="26417" x="7011988" y="3346450"/>
          <p14:tracePt t="26421" x="7008813" y="3346450"/>
          <p14:tracePt t="26422" x="7008813" y="3349625"/>
          <p14:tracePt t="26425" x="7005638" y="3349625"/>
          <p14:tracePt t="26429" x="7005638" y="3354388"/>
          <p14:tracePt t="26440" x="7005638" y="3357563"/>
          <p14:tracePt t="26449" x="7000875" y="3357563"/>
          <p14:tracePt t="26462" x="7000875" y="3360738"/>
          <p14:tracePt t="26468" x="7000875" y="3365500"/>
          <p14:tracePt t="26483" x="7000875" y="3368675"/>
          <p14:tracePt t="26499" x="7000875" y="3373438"/>
          <p14:tracePt t="26501" x="7005638" y="3373438"/>
          <p14:tracePt t="26517" x="7008813" y="3373438"/>
          <p14:tracePt t="26533" x="7011988" y="3373438"/>
          <p14:tracePt t="26653" x="7016750" y="3373438"/>
          <p14:tracePt t="26669" x="7019925" y="3373438"/>
          <p14:tracePt t="27220" x="7024688" y="3373438"/>
          <p14:tracePt t="27237" x="7027863" y="3373438"/>
          <p14:tracePt t="27248" x="7032625" y="3373438"/>
          <p14:tracePt t="27256" x="7035800" y="3373438"/>
          <p14:tracePt t="27263" x="7038975" y="3373438"/>
          <p14:tracePt t="27275" x="7043738" y="3373438"/>
          <p14:tracePt t="27328" x="7046913" y="3373438"/>
          <p14:tracePt t="32200" x="7051675" y="3373438"/>
          <p14:tracePt t="32244" x="7054850" y="3373438"/>
          <p14:tracePt t="32269" x="7054850" y="3368675"/>
          <p14:tracePt t="32276" x="7059613" y="3368675"/>
          <p14:tracePt t="32291" x="7062788" y="3365500"/>
          <p14:tracePt t="32304" x="7065963" y="3365500"/>
          <p14:tracePt t="32324" x="7065963" y="3360738"/>
          <p14:tracePt t="32327" x="7070725" y="3360738"/>
          <p14:tracePt t="32574" x="7070725" y="3357563"/>
          <p14:tracePt t="32607" x="7073900" y="3357563"/>
          <p14:tracePt t="32618" x="7073900" y="3354388"/>
          <p14:tracePt t="32660" x="7073900" y="3357563"/>
          <p14:tracePt t="32667" x="7073900" y="3360738"/>
          <p14:tracePt t="32672" x="7073900" y="3365500"/>
          <p14:tracePt t="32675" x="7073900" y="3368675"/>
          <p14:tracePt t="32678" x="7073900" y="3373438"/>
          <p14:tracePt t="32681" x="7073900" y="3376613"/>
          <p14:tracePt t="32683" x="7073900" y="3381375"/>
          <p14:tracePt t="32686" x="7073900" y="3384550"/>
          <p14:tracePt t="32689" x="7073900" y="3387725"/>
          <p14:tracePt t="32691" x="7073900" y="3392488"/>
          <p14:tracePt t="32694" x="7073900" y="3395663"/>
          <p14:tracePt t="32696" x="7073900" y="3400425"/>
          <p14:tracePt t="32698" x="7073900" y="3403600"/>
          <p14:tracePt t="32700" x="7073900" y="3408363"/>
          <p14:tracePt t="32702" x="7073900" y="3411538"/>
          <p14:tracePt t="32705" x="7073900" y="3414713"/>
          <p14:tracePt t="32706" x="7073900" y="3419475"/>
          <p14:tracePt t="32707" x="7073900" y="3422650"/>
          <p14:tracePt t="32710" x="7073900" y="3427413"/>
          <p14:tracePt t="32711" x="7073900" y="3430588"/>
          <p14:tracePt t="32713" x="7073900" y="3435350"/>
          <p14:tracePt t="32715" x="7073900" y="3438525"/>
          <p14:tracePt t="32717" x="7070725" y="3443288"/>
          <p14:tracePt t="32718" x="7070725" y="3446463"/>
          <p14:tracePt t="32720" x="7070725" y="3449638"/>
          <p14:tracePt t="32722" x="7065963" y="3454400"/>
          <p14:tracePt t="32724" x="7065963" y="3457575"/>
          <p14:tracePt t="32725" x="7062788" y="3462338"/>
          <p14:tracePt t="32727" x="7062788" y="3465513"/>
          <p14:tracePt t="32728" x="7062788" y="3470275"/>
          <p14:tracePt t="32730" x="7062788" y="3473450"/>
          <p14:tracePt t="32731" x="7062788" y="3476625"/>
          <p14:tracePt t="32734" x="7059613" y="3481388"/>
          <p14:tracePt t="32735" x="7059613" y="3484563"/>
          <p14:tracePt t="32736" x="7059613" y="3489325"/>
          <p14:tracePt t="32738" x="7059613" y="3492500"/>
          <p14:tracePt t="32739" x="7054850" y="3497263"/>
          <p14:tracePt t="32741" x="7054850" y="3500438"/>
          <p14:tracePt t="32742" x="7054850" y="3503613"/>
          <p14:tracePt t="32744" x="7051675" y="3508375"/>
          <p14:tracePt t="32745" x="7051675" y="3511550"/>
          <p14:tracePt t="32747" x="7051675" y="3516313"/>
          <p14:tracePt t="32748" x="7046913" y="3519488"/>
          <p14:tracePt t="32750" x="7046913" y="3524250"/>
          <p14:tracePt t="32752" x="7046913" y="3530600"/>
          <p14:tracePt t="32753" x="7046913" y="3535363"/>
          <p14:tracePt t="32754" x="7043738" y="3538538"/>
          <p14:tracePt t="32755" x="7043738" y="3543300"/>
          <p14:tracePt t="32756" x="7043738" y="3546475"/>
          <p14:tracePt t="32757" x="7043738" y="3551238"/>
          <p14:tracePt t="32758" x="7038975" y="3554413"/>
          <p14:tracePt t="32759" x="7038975" y="3557588"/>
          <p14:tracePt t="32760" x="7038975" y="3562350"/>
          <p14:tracePt t="32761" x="7038975" y="3565525"/>
          <p14:tracePt t="32762" x="7038975" y="3570288"/>
          <p14:tracePt t="32763" x="7035800" y="3573463"/>
          <p14:tracePt t="32764" x="7035800" y="3578225"/>
          <p14:tracePt t="32765" x="7035800" y="3581400"/>
          <p14:tracePt t="32767" x="7035800" y="3592513"/>
          <p14:tracePt t="32769" x="7035800" y="3597275"/>
          <p14:tracePt t="32770" x="7032625" y="3605213"/>
          <p14:tracePt t="32771" x="7032625" y="3608388"/>
          <p14:tracePt t="32772" x="7032625" y="3611563"/>
          <p14:tracePt t="32773" x="7032625" y="3619500"/>
          <p14:tracePt t="32774" x="7032625" y="3624263"/>
          <p14:tracePt t="32775" x="7027863" y="3627438"/>
          <p14:tracePt t="32776" x="7027863" y="3635375"/>
          <p14:tracePt t="32777" x="7027863" y="3638550"/>
          <p14:tracePt t="32778" x="7027863" y="3643313"/>
          <p14:tracePt t="32779" x="7027863" y="3651250"/>
          <p14:tracePt t="32780" x="7027863" y="3654425"/>
          <p14:tracePt t="32781" x="7027863" y="3659188"/>
          <p14:tracePt t="32782" x="7027863" y="3667125"/>
          <p14:tracePt t="32784" x="7024688" y="3673475"/>
          <p14:tracePt t="32785" x="7024688" y="3681413"/>
          <p14:tracePt t="32786" x="7024688" y="3686175"/>
          <p14:tracePt t="32787" x="7024688" y="3694113"/>
          <p14:tracePt t="32788" x="7024688" y="3697288"/>
          <p14:tracePt t="32789" x="7024688" y="3708400"/>
          <p14:tracePt t="32790" x="7024688" y="3713163"/>
          <p14:tracePt t="32791" x="7019925" y="3721100"/>
          <p14:tracePt t="32792" x="7019925" y="3724275"/>
          <p14:tracePt t="32793" x="7019925" y="3732213"/>
          <p14:tracePt t="32794" x="7019925" y="3735388"/>
          <p14:tracePt t="32795" x="7019925" y="3743325"/>
          <p14:tracePt t="32796" x="7019925" y="3748088"/>
          <p14:tracePt t="32797" x="7019925" y="3754438"/>
          <p14:tracePt t="32798" x="7016750" y="3759200"/>
          <p14:tracePt t="32799" x="7016750" y="3767138"/>
          <p14:tracePt t="32801" x="7016750" y="3778250"/>
          <p14:tracePt t="32802" x="7016750" y="3781425"/>
          <p14:tracePt t="32804" x="7016750" y="3794125"/>
          <p14:tracePt t="32805" x="7008813" y="3805238"/>
          <p14:tracePt t="32806" x="7008813" y="3808413"/>
          <p14:tracePt t="32807" x="7008813" y="3813175"/>
          <p14:tracePt t="32808" x="7008813" y="3821113"/>
          <p14:tracePt t="32809" x="7008813" y="3824288"/>
          <p14:tracePt t="32810" x="7008813" y="3832225"/>
          <p14:tracePt t="32811" x="7005638" y="3835400"/>
          <p14:tracePt t="32812" x="7005638" y="3840163"/>
          <p14:tracePt t="32813" x="7005638" y="3848100"/>
          <p14:tracePt t="32814" x="7000875" y="3851275"/>
          <p14:tracePt t="32815" x="7000875" y="3859213"/>
          <p14:tracePt t="32817" x="7000875" y="3867150"/>
          <p14:tracePt t="32819" x="7000875" y="3878263"/>
          <p14:tracePt t="32820" x="6997700" y="3883025"/>
          <p14:tracePt t="32821" x="6997700" y="3886200"/>
          <p14:tracePt t="32822" x="6997700" y="3890963"/>
          <p14:tracePt t="32823" x="6992938" y="3902075"/>
          <p14:tracePt t="32824" x="6992938" y="3905250"/>
          <p14:tracePt t="32825" x="6989763" y="3910013"/>
          <p14:tracePt t="32826" x="6989763" y="3913188"/>
          <p14:tracePt t="32827" x="6989763" y="3917950"/>
          <p14:tracePt t="32828" x="6985000" y="3921125"/>
          <p14:tracePt t="32829" x="6985000" y="3924300"/>
          <p14:tracePt t="32830" x="6985000" y="3932238"/>
          <p14:tracePt t="32831" x="6985000" y="3937000"/>
          <p14:tracePt t="32832" x="6985000" y="3940175"/>
          <p14:tracePt t="32834" x="6981825" y="3948113"/>
          <p14:tracePt t="32835" x="6978650" y="3951288"/>
          <p14:tracePt t="32837" x="6978650" y="3956050"/>
          <p14:tracePt t="32838" x="6973888" y="3963988"/>
          <p14:tracePt t="32839" x="6973888" y="3967163"/>
          <p14:tracePt t="32841" x="6970713" y="3971925"/>
          <p14:tracePt t="32842" x="6965950" y="3975100"/>
          <p14:tracePt t="32843" x="6965950" y="3978275"/>
          <p14:tracePt t="32844" x="6965950" y="3983038"/>
          <p14:tracePt t="32845" x="6965950" y="3986213"/>
          <p14:tracePt t="32846" x="6962775" y="3990975"/>
          <p14:tracePt t="32847" x="6962775" y="3994150"/>
          <p14:tracePt t="32848" x="6958013" y="3994150"/>
          <p14:tracePt t="32849" x="6958013" y="3998913"/>
          <p14:tracePt t="32851" x="6954838" y="4005263"/>
          <p14:tracePt t="32853" x="6950075" y="4010025"/>
          <p14:tracePt t="32854" x="6950075" y="4013200"/>
          <p14:tracePt t="32855" x="6950075" y="4017963"/>
          <p14:tracePt t="32856" x="6946900" y="4017963"/>
          <p14:tracePt t="32857" x="6946900" y="4021138"/>
          <p14:tracePt t="32859" x="6943725" y="4025900"/>
          <p14:tracePt t="32860" x="6943725" y="4029075"/>
          <p14:tracePt t="32862" x="6938963" y="4032250"/>
          <p14:tracePt t="32864" x="6935788" y="4037013"/>
          <p14:tracePt t="32867" x="6935788" y="4044950"/>
          <p14:tracePt t="32869" x="6931025" y="4044950"/>
          <p14:tracePt t="32870" x="6931025" y="4048125"/>
          <p14:tracePt t="32872" x="6927850" y="4052888"/>
          <p14:tracePt t="32874" x="6927850" y="4056063"/>
          <p14:tracePt t="32876" x="6923088" y="4056063"/>
          <p14:tracePt t="32878" x="6923088" y="4059238"/>
          <p14:tracePt t="32881" x="6919913" y="4064000"/>
          <p14:tracePt t="32885" x="6919913" y="4067175"/>
          <p14:tracePt t="32888" x="6916738" y="4067175"/>
          <p14:tracePt t="32890" x="6916738" y="4071938"/>
          <p14:tracePt t="32897" x="6916738" y="4075113"/>
          <p14:tracePt t="32905" x="6911975" y="4079875"/>
          <p14:tracePt t="32922" x="6908800" y="4083050"/>
          <p14:tracePt t="32934" x="6908800" y="4086225"/>
          <p14:tracePt t="32944" x="6908800" y="4090988"/>
          <p14:tracePt t="32951" x="6904038" y="4094163"/>
          <p14:tracePt t="32955" x="6904038" y="4098925"/>
          <p14:tracePt t="32957" x="6904038" y="4102100"/>
          <p14:tracePt t="32962" x="6904038" y="4106863"/>
          <p14:tracePt t="32963" x="6904038" y="4110038"/>
          <p14:tracePt t="32967" x="6904038" y="4114800"/>
          <p14:tracePt t="32970" x="6904038" y="4117975"/>
          <p14:tracePt t="32973" x="6904038" y="4121150"/>
          <p14:tracePt t="32978" x="6904038" y="4125913"/>
          <p14:tracePt t="32983" x="6900863" y="4129088"/>
          <p14:tracePt t="32988" x="6900863" y="4133850"/>
          <p14:tracePt t="32997" x="6900863" y="4137025"/>
          <p14:tracePt t="33008" x="6900863" y="4141788"/>
          <p14:tracePt t="33154" x="6900863" y="4144963"/>
          <p14:tracePt t="33162" x="6896100" y="4144963"/>
          <p14:tracePt t="33176" x="6892925" y="4144963"/>
          <p14:tracePt t="33184" x="6889750" y="4144963"/>
          <p14:tracePt t="33187" x="6884988" y="4148138"/>
          <p14:tracePt t="33192" x="6881813" y="4148138"/>
          <p14:tracePt t="33195" x="6877050" y="4148138"/>
          <p14:tracePt t="33198" x="6873875" y="4148138"/>
          <p14:tracePt t="33200" x="6869113" y="4148138"/>
          <p14:tracePt t="33203" x="6865938" y="4148138"/>
          <p14:tracePt t="33204" x="6862763" y="4148138"/>
          <p14:tracePt t="33206" x="6858000" y="4148138"/>
          <p14:tracePt t="33208" x="6854825" y="4148138"/>
          <p14:tracePt t="33210" x="6850063" y="4148138"/>
          <p14:tracePt t="33213" x="6846888" y="4148138"/>
          <p14:tracePt t="33215" x="6842125" y="4148138"/>
          <p14:tracePt t="33217" x="6838950" y="4148138"/>
          <p14:tracePt t="33218" x="6835775" y="4148138"/>
          <p14:tracePt t="33220" x="6831013" y="4144963"/>
          <p14:tracePt t="33223" x="6827838" y="4144963"/>
          <p14:tracePt t="33226" x="6823075" y="4144963"/>
          <p14:tracePt t="33231" x="6819900" y="4144963"/>
          <p14:tracePt t="33234" x="6815138" y="4144963"/>
          <p14:tracePt t="33240" x="6811963" y="4144963"/>
          <p14:tracePt t="33249" x="6808788" y="4144963"/>
          <p14:tracePt t="33269" x="6804025" y="4144963"/>
          <p14:tracePt t="33329" x="6804025" y="4141788"/>
          <p14:tracePt t="33331" x="6808788" y="4141788"/>
          <p14:tracePt t="33342" x="6811963" y="4141788"/>
          <p14:tracePt t="33344" x="6811963" y="4137025"/>
          <p14:tracePt t="33348" x="6815138" y="4137025"/>
          <p14:tracePt t="33355" x="6815138" y="4133850"/>
          <p14:tracePt t="33357" x="6819900" y="4133850"/>
          <p14:tracePt t="33367" x="6819900" y="4129088"/>
          <p14:tracePt t="33376" x="6823075" y="4129088"/>
          <p14:tracePt t="33954" x="6823075" y="4133850"/>
          <p14:tracePt t="33957" x="6823075" y="4137025"/>
          <p14:tracePt t="33963" x="6827838" y="4137025"/>
          <p14:tracePt t="33967" x="6827838" y="4141788"/>
          <p14:tracePt t="33971" x="6827838" y="4144963"/>
          <p14:tracePt t="33974" x="6827838" y="4148138"/>
          <p14:tracePt t="33978" x="6827838" y="4152900"/>
          <p14:tracePt t="33980" x="6831013" y="4152900"/>
          <p14:tracePt t="33981" x="6831013" y="4156075"/>
          <p14:tracePt t="33985" x="6831013" y="4160838"/>
          <p14:tracePt t="33988" x="6835775" y="4164013"/>
          <p14:tracePt t="33991" x="6835775" y="4168775"/>
          <p14:tracePt t="33993" x="6835775" y="4171950"/>
          <p14:tracePt t="33996" x="6838950" y="4171950"/>
          <p14:tracePt t="33997" x="6838950" y="4175125"/>
          <p14:tracePt t="33999" x="6838950" y="4179888"/>
          <p14:tracePt t="34002" x="6838950" y="4183063"/>
          <p14:tracePt t="34018" x="6842125" y="4202113"/>
          <p14:tracePt t="34019" x="6846888" y="4206875"/>
          <p14:tracePt t="34021" x="6846888" y="4210050"/>
          <p14:tracePt t="34026" x="6846888" y="4214813"/>
          <p14:tracePt t="34029" x="6846888" y="4217988"/>
          <p14:tracePt t="34031" x="6846888" y="4222750"/>
          <p14:tracePt t="34034" x="6846888" y="4225925"/>
          <p14:tracePt t="34035" x="6850063" y="4225925"/>
          <p14:tracePt t="34037" x="6850063" y="4229100"/>
          <p14:tracePt t="34039" x="6850063" y="4233863"/>
          <p14:tracePt t="34041" x="6850063" y="4237038"/>
          <p14:tracePt t="34043" x="6850063" y="4241800"/>
          <p14:tracePt t="34045" x="6850063" y="4244975"/>
          <p14:tracePt t="34048" x="6850063" y="4249738"/>
          <p14:tracePt t="34050" x="6854825" y="4252913"/>
          <p14:tracePt t="34051" x="6854825" y="4256088"/>
          <p14:tracePt t="34053" x="6854825" y="4260850"/>
          <p14:tracePt t="34056" x="6854825" y="4264025"/>
          <p14:tracePt t="34058" x="6854825" y="4268788"/>
          <p14:tracePt t="34060" x="6858000" y="4271963"/>
          <p14:tracePt t="34063" x="6858000" y="4276725"/>
          <p14:tracePt t="34065" x="6858000" y="4279900"/>
          <p14:tracePt t="34067" x="6862763" y="4283075"/>
          <p14:tracePt t="34069" x="6862763" y="4287838"/>
          <p14:tracePt t="34071" x="6862763" y="4291013"/>
          <p14:tracePt t="34073" x="6862763" y="4295775"/>
          <p14:tracePt t="34077" x="6862763" y="4298950"/>
          <p14:tracePt t="34079" x="6862763" y="4303713"/>
          <p14:tracePt t="34082" x="6865938" y="4306888"/>
          <p14:tracePt t="34085" x="6865938" y="4310063"/>
          <p14:tracePt t="34086" x="6865938" y="4314825"/>
          <p14:tracePt t="34090" x="6865938" y="4318000"/>
          <p14:tracePt t="34092" x="6865938" y="4322763"/>
          <p14:tracePt t="34094" x="6869113" y="4322763"/>
          <p14:tracePt t="34095" x="6869113" y="4325938"/>
          <p14:tracePt t="34098" x="6869113" y="4330700"/>
          <p14:tracePt t="34102" x="6869113" y="4333875"/>
          <p14:tracePt t="34106" x="6869113" y="4338638"/>
          <p14:tracePt t="34111" x="6869113" y="4341813"/>
          <p14:tracePt t="34117" x="6869113" y="4344988"/>
          <p14:tracePt t="34124" x="6869113" y="4349750"/>
          <p14:tracePt t="34131" x="6873875" y="4349750"/>
          <p14:tracePt t="34138" x="6873875" y="4352925"/>
          <p14:tracePt t="34150" x="6873875" y="4357688"/>
          <p14:tracePt t="34158" x="6873875" y="4360863"/>
          <p14:tracePt t="34170" x="6873875" y="4365625"/>
          <p14:tracePt t="34176" x="6873875" y="4368800"/>
          <p14:tracePt t="34181" x="6873875" y="4371975"/>
          <p14:tracePt t="34187" x="6877050" y="4371975"/>
          <p14:tracePt t="34188" x="6877050" y="4376738"/>
          <p14:tracePt t="34191" x="6877050" y="4379913"/>
          <p14:tracePt t="34197" x="6877050" y="4384675"/>
          <p14:tracePt t="34201" x="6877050" y="4387850"/>
          <p14:tracePt t="34208" x="6877050" y="4392613"/>
          <p14:tracePt t="34212" x="6877050" y="4395788"/>
          <p14:tracePt t="34221" x="6877050" y="4398963"/>
          <p14:tracePt t="34229" x="6881813" y="4398963"/>
          <p14:tracePt t="34236" x="6881813" y="4403725"/>
          <p14:tracePt t="34245" x="6881813" y="4406900"/>
          <p14:tracePt t="34262" x="6881813" y="4411663"/>
          <p14:tracePt t="34267" x="6881813" y="4414838"/>
          <p14:tracePt t="34272" x="6881813" y="4419600"/>
          <p14:tracePt t="34273" x="6884988" y="4419600"/>
          <p14:tracePt t="34279" x="6884988" y="4422775"/>
          <p14:tracePt t="34284" x="6884988" y="4425950"/>
          <p14:tracePt t="34287" x="6889750" y="4425950"/>
          <p14:tracePt t="34290" x="6889750" y="4430713"/>
          <p14:tracePt t="34298" x="6889750" y="4433888"/>
          <p14:tracePt t="34301" x="6889750" y="4438650"/>
          <p14:tracePt t="34307" x="6889750" y="4441825"/>
          <p14:tracePt t="34312" x="6889750" y="4446588"/>
          <p14:tracePt t="34317" x="6889750" y="4449763"/>
          <p14:tracePt t="34322" x="6889750" y="4452938"/>
          <p14:tracePt t="34326" x="6889750" y="4457700"/>
          <p14:tracePt t="34331" x="6889750" y="4460875"/>
          <p14:tracePt t="34336" x="6889750" y="4465638"/>
          <p14:tracePt t="34340" x="6889750" y="4468813"/>
          <p14:tracePt t="34345" x="6889750" y="4473575"/>
          <p14:tracePt t="34354" x="6889750" y="4476750"/>
          <p14:tracePt t="34358" x="6889750" y="4479925"/>
          <p14:tracePt t="34365" x="6889750" y="4484688"/>
          <p14:tracePt t="34373" x="6889750" y="4487863"/>
          <p14:tracePt t="34380" x="6889750" y="4492625"/>
          <p14:tracePt t="34386" x="6889750" y="4495800"/>
          <p14:tracePt t="34395" x="6889750" y="4500563"/>
          <p14:tracePt t="34408" x="6889750" y="4503738"/>
          <p14:tracePt t="34424" x="6889750" y="4506913"/>
          <p14:tracePt t="34439" x="6889750" y="4511675"/>
          <p14:tracePt t="34457" x="6889750" y="4514850"/>
          <p14:tracePt t="34469" x="6889750" y="4519613"/>
          <p14:tracePt t="34481" x="6884988" y="4522788"/>
          <p14:tracePt t="34507" x="6884988" y="4527550"/>
          <p14:tracePt t="34538" x="6884988" y="4530725"/>
          <p14:tracePt t="34541" x="6881813" y="4530725"/>
          <p14:tracePt t="34550" x="6881813" y="4533900"/>
          <p14:tracePt t="34558" x="6881813" y="4538663"/>
          <p14:tracePt t="34561" x="6877050" y="4538663"/>
          <p14:tracePt t="34568" x="6877050" y="4541838"/>
          <p14:tracePt t="34581" x="6877050" y="4546600"/>
          <p14:tracePt t="34586" x="6873875" y="4546600"/>
          <p14:tracePt t="34595" x="6873875" y="4549775"/>
          <p14:tracePt t="34621" x="6873875" y="4554538"/>
          <p14:tracePt t="34631" x="6873875" y="4557713"/>
          <p14:tracePt t="34637" x="6869113" y="4557713"/>
          <p14:tracePt t="34642" x="6869113" y="4562475"/>
          <p14:tracePt t="34653" x="6869113" y="4565650"/>
          <p14:tracePt t="34665" x="6865938" y="4565650"/>
          <p14:tracePt t="34667" x="6865938" y="4568825"/>
          <p14:tracePt t="34675" x="6865938" y="4573588"/>
          <p14:tracePt t="34684" x="6865938" y="4576763"/>
          <p14:tracePt t="34698" x="6865938" y="4581525"/>
          <p14:tracePt t="34710" x="6865938" y="4584700"/>
          <p14:tracePt t="34730" x="6865938" y="4589463"/>
          <p14:tracePt t="34740" x="6865938" y="4592638"/>
          <p14:tracePt t="34761" x="6865938" y="4595813"/>
          <p14:tracePt t="34949" x="6865938" y="4600575"/>
          <p14:tracePt t="34949" x="6862763" y="4600575"/>
          <p14:tracePt t="34949" x="6862763" y="4595813"/>
          <p14:tracePt t="34949" x="6862763" y="4592638"/>
          <p14:tracePt t="34949" x="6862763" y="4589463"/>
          <p14:tracePt t="34949" x="6862763" y="4584700"/>
          <p14:tracePt t="34949" x="6862763" y="4581525"/>
          <p14:tracePt t="34949" x="6858000" y="4581525"/>
          <p14:tracePt t="34949" x="6850063" y="4581525"/>
          <p14:tracePt t="34949" x="6850063" y="4576763"/>
          <p14:tracePt t="34949" x="6842125" y="4576763"/>
          <p14:tracePt t="34949" x="6838950" y="4576763"/>
          <p14:tracePt t="34949" x="6835775" y="4576763"/>
          <p14:tracePt t="34949" x="6831013" y="4576763"/>
          <p14:tracePt t="34949" x="6827838" y="4576763"/>
          <p14:tracePt t="34949" x="6823075" y="4576763"/>
          <p14:tracePt t="34949" x="6819900" y="4576763"/>
          <p14:tracePt t="34949" x="6815138" y="4576763"/>
          <p14:tracePt t="34949" x="6815138" y="4581525"/>
          <p14:tracePt t="34949" x="6811963" y="4581525"/>
          <p14:tracePt t="34949" x="6808788" y="4581525"/>
          <p14:tracePt t="34949" x="6800850" y="4581525"/>
          <p14:tracePt t="34949" x="6796088" y="4584700"/>
          <p14:tracePt t="34949" x="6792913" y="4589463"/>
          <p14:tracePt t="34949" x="6784975" y="4592638"/>
          <p14:tracePt t="34949" x="6788150" y="4592638"/>
          <p14:tracePt t="34949" x="6792913" y="4592638"/>
          <p14:tracePt t="34949" x="6796088" y="4592638"/>
          <p14:tracePt t="34949" x="6800850" y="4589463"/>
          <p14:tracePt t="34949" x="6808788" y="4589463"/>
          <p14:tracePt t="34949" x="6808788" y="4584700"/>
          <p14:tracePt t="34949" x="6823075" y="4584700"/>
          <p14:tracePt t="34949" x="6827838" y="4581525"/>
          <p14:tracePt t="34949" x="6827838" y="4576763"/>
          <p14:tracePt t="34949" x="6827838" y="4573588"/>
          <p14:tracePt t="34949" x="6831013" y="4573588"/>
          <p14:tracePt t="34949" x="6835775" y="4573588"/>
          <p14:tracePt t="34949" x="6835775" y="4568825"/>
          <p14:tracePt t="34949" x="6835775" y="4565650"/>
          <p14:tracePt t="34949" x="6838950" y="4565650"/>
          <p14:tracePt t="34949" x="6838950" y="4562475"/>
          <p14:tracePt t="34949" x="6838950" y="4557713"/>
          <p14:tracePt t="34949" x="6842125" y="4557713"/>
          <p14:tracePt t="34949" x="6842125" y="4554538"/>
          <p14:tracePt t="34949" x="6854825" y="4554538"/>
          <p14:tracePt t="34949" x="6854825" y="4549775"/>
          <p14:tracePt t="34949" x="6858000" y="4549775"/>
          <p14:tracePt t="34949" x="6862763" y="4546600"/>
          <p14:tracePt t="34949" x="6862763" y="4541838"/>
          <p14:tracePt t="34949" x="6865938" y="4541838"/>
          <p14:tracePt t="34949" x="6865938" y="4538663"/>
          <p14:tracePt t="34949" x="6865938" y="4533900"/>
          <p14:tracePt t="34949" x="6865938" y="4530725"/>
          <p14:tracePt t="34949" x="6869113" y="4530725"/>
          <p14:tracePt t="34949" x="6869113" y="4527550"/>
          <p14:tracePt t="34949" x="6869113" y="4522788"/>
          <p14:tracePt t="34949" x="6873875" y="4519613"/>
          <p14:tracePt t="34949" x="6873875" y="4514850"/>
          <p14:tracePt t="34949" x="6873875" y="4511675"/>
          <p14:tracePt t="34949" x="6869113" y="4511675"/>
          <p14:tracePt t="34949" x="6869113" y="4506913"/>
          <p14:tracePt t="34949" x="6865938" y="4506913"/>
          <p14:tracePt t="34949" x="6862763" y="4506913"/>
          <p14:tracePt t="34949" x="6862763" y="4503738"/>
          <p14:tracePt t="34949" x="6858000" y="4503738"/>
          <p14:tracePt t="34949" x="6854825" y="4500563"/>
          <p14:tracePt t="34949" x="6850063" y="4500563"/>
          <p14:tracePt t="34949" x="6846888" y="4500563"/>
          <p14:tracePt t="34949" x="6842125" y="4495800"/>
          <p14:tracePt t="34949" x="6838950" y="4495800"/>
          <p14:tracePt t="34949" x="6835775" y="4495800"/>
          <p14:tracePt t="34949" x="6831013" y="4495800"/>
          <p14:tracePt t="34949" x="6831013" y="4492625"/>
          <p14:tracePt t="34949" x="6827838" y="4492625"/>
          <p14:tracePt t="34949" x="6823075" y="4492625"/>
          <p14:tracePt t="34949" x="6819900" y="4492625"/>
          <p14:tracePt t="34949" x="6815138" y="4492625"/>
          <p14:tracePt t="34949" x="6811963" y="4492625"/>
          <p14:tracePt t="34949" x="6808788" y="4487863"/>
          <p14:tracePt t="34949" x="6804025" y="4487863"/>
          <p14:tracePt t="34949" x="6800850" y="4487863"/>
          <p14:tracePt t="34949" x="6796088" y="4487863"/>
          <p14:tracePt t="34949" x="6792913" y="4484688"/>
          <p14:tracePt t="34949" x="6788150" y="4484688"/>
          <p14:tracePt t="34949" x="6781800" y="4479925"/>
          <p14:tracePt t="34949" x="6777038" y="4479925"/>
          <p14:tracePt t="34949" x="6773863" y="4476750"/>
          <p14:tracePt t="34949" x="6769100" y="4476750"/>
          <p14:tracePt t="34949" x="6765925" y="4476750"/>
          <p14:tracePt t="34949" x="6761163" y="4473575"/>
          <p14:tracePt t="34949" x="6757988" y="4473575"/>
          <p14:tracePt t="34949" x="6750050" y="4473575"/>
          <p14:tracePt t="34949" x="6746875" y="4468813"/>
          <p14:tracePt t="34949" x="6742113" y="4468813"/>
          <p14:tracePt t="34949" x="6738938" y="4465638"/>
          <p14:tracePt t="34949" x="6734175" y="4465638"/>
          <p14:tracePt t="34949" x="6731000" y="4465638"/>
          <p14:tracePt t="34949" x="6726238" y="4465638"/>
          <p14:tracePt t="34949" x="6723063" y="4460875"/>
          <p14:tracePt t="34949" x="6719888" y="4460875"/>
          <p14:tracePt t="34949" x="6715125" y="4457700"/>
          <p14:tracePt t="34949" x="6704013" y="4457700"/>
          <p14:tracePt t="34949" x="6704013" y="4452938"/>
          <p14:tracePt t="34949" x="6696075" y="4452938"/>
          <p14:tracePt t="34949" x="6692900" y="4452938"/>
          <p14:tracePt t="34949" x="6680200" y="4449763"/>
          <p14:tracePt t="34949" x="6677025" y="4449763"/>
          <p14:tracePt t="34949" x="6672263" y="4449763"/>
          <p14:tracePt t="34949" x="6661150" y="4446588"/>
          <p14:tracePt t="34949" x="6653213" y="4446588"/>
          <p14:tracePt t="34949" x="6650038" y="4441825"/>
          <p14:tracePt t="34949" x="6642100" y="4441825"/>
          <p14:tracePt t="34949" x="6638925" y="4441825"/>
          <p14:tracePt t="34949" x="6634163" y="4441825"/>
          <p14:tracePt t="34949" x="6623050" y="4438650"/>
          <p14:tracePt t="34949" x="6618288" y="4438650"/>
          <p14:tracePt t="34949" x="6615113" y="4438650"/>
          <p14:tracePt t="34949" x="6607175" y="4433888"/>
          <p14:tracePt t="34949" x="6604000" y="4433888"/>
          <p14:tracePt t="34949" x="6596063" y="4433888"/>
          <p14:tracePt t="34949" x="6591300" y="4433888"/>
          <p14:tracePt t="34949" x="6588125" y="4430713"/>
          <p14:tracePt t="34949" x="6577013" y="4430713"/>
          <p14:tracePt t="34949" x="6572250" y="4430713"/>
          <p14:tracePt t="34949" x="6564313" y="4430713"/>
          <p14:tracePt t="34949" x="6561138" y="4430713"/>
          <p14:tracePt t="34949" x="6553200" y="4430713"/>
          <p14:tracePt t="34949" x="6550025" y="4425950"/>
          <p14:tracePt t="34949" x="6542088" y="4425950"/>
          <p14:tracePt t="34949" x="6530975" y="4425950"/>
          <p14:tracePt t="34949" x="6526213" y="4422775"/>
          <p14:tracePt t="34949" x="6518275" y="4422775"/>
          <p14:tracePt t="34949" x="6510338" y="4422775"/>
          <p14:tracePt t="34949" x="6499225" y="4419600"/>
          <p14:tracePt t="34949" x="6496050" y="4419600"/>
          <p14:tracePt t="34949" x="6488113" y="4419600"/>
          <p14:tracePt t="34949" x="6480175" y="4414838"/>
          <p14:tracePt t="34949" x="6475413" y="4414838"/>
          <p14:tracePt t="34949" x="6469063" y="4414838"/>
          <p14:tracePt t="34949" x="6456363" y="4414838"/>
          <p14:tracePt t="34949" x="6448425" y="4406900"/>
          <p14:tracePt t="34949" x="6442075" y="4406900"/>
          <p14:tracePt t="34949" x="6437313" y="4406900"/>
          <p14:tracePt t="34949" x="6421438" y="4403725"/>
          <p14:tracePt t="34949" x="6418263" y="4403725"/>
          <p14:tracePt t="34949" x="6407150" y="4403725"/>
          <p14:tracePt t="34949" x="6399213" y="4398963"/>
          <p14:tracePt t="34949" x="6380163" y="4398963"/>
          <p14:tracePt t="34949" x="6372225" y="4395788"/>
          <p14:tracePt t="34949" x="6361113" y="4392613"/>
          <p14:tracePt t="34949" x="6353175" y="4392613"/>
          <p14:tracePt t="34949" x="6337300" y="4384675"/>
          <p14:tracePt t="34949" x="6329363" y="4384675"/>
          <p14:tracePt t="34949" x="6321425" y="4379913"/>
          <p14:tracePt t="34949" x="6305550" y="4379913"/>
          <p14:tracePt t="34949" x="6294438" y="4376738"/>
          <p14:tracePt t="34949" x="6283325" y="4376738"/>
          <p14:tracePt t="34949" x="6272213" y="4376738"/>
          <p14:tracePt t="34949" x="6259513" y="4371975"/>
          <p14:tracePt t="34949" x="6256338" y="4368800"/>
          <p14:tracePt t="34949" x="6237288" y="4368800"/>
          <p14:tracePt t="34949" x="6229350" y="4365625"/>
          <p14:tracePt t="34949" x="6213475" y="4365625"/>
          <p14:tracePt t="34949" x="6191250" y="4352925"/>
          <p14:tracePt t="34949" x="6178550" y="4352925"/>
          <p14:tracePt t="34949" x="6159500" y="4352925"/>
          <p14:tracePt t="34949" x="6151563" y="4349750"/>
          <p14:tracePt t="34949" x="6143625" y="4349750"/>
          <p14:tracePt t="34949" x="6121400" y="4344988"/>
          <p14:tracePt t="34949" x="6113463" y="4338638"/>
          <p14:tracePt t="34949" x="6097588" y="4338638"/>
          <p14:tracePt t="34949" x="6081713" y="4338638"/>
          <p14:tracePt t="34949" x="6067425" y="4333875"/>
          <p14:tracePt t="34949" x="6059488" y="4333875"/>
          <p14:tracePt t="34949" x="6040438" y="4330700"/>
          <p14:tracePt t="34949" x="6032500" y="4330700"/>
          <p14:tracePt t="34949" x="6021388" y="4325938"/>
          <p14:tracePt t="34949" x="6005513" y="4325938"/>
          <p14:tracePt t="34949" x="5994400" y="4318000"/>
          <p14:tracePt t="34949" x="5970588" y="4314825"/>
          <p14:tracePt t="34949" x="5954713" y="4310063"/>
          <p14:tracePt t="34949" x="5940425" y="4310063"/>
          <p14:tracePt t="34949" x="5932488" y="4310063"/>
          <p14:tracePt t="34949" x="5916613" y="4310063"/>
          <p14:tracePt t="34949" x="5900738" y="4303713"/>
          <p14:tracePt t="34949" x="5886450" y="4303713"/>
          <p14:tracePt t="34949" x="5873750" y="4298950"/>
          <p14:tracePt t="34949" x="5862638" y="4298950"/>
          <p14:tracePt t="34949" x="5854700" y="4298950"/>
          <p14:tracePt t="34949" x="5838825" y="4295775"/>
          <p14:tracePt t="34949" x="5824538" y="4295775"/>
          <p14:tracePt t="34949" x="5816600" y="4295775"/>
          <p14:tracePt t="34949" x="5808663" y="4291013"/>
          <p14:tracePt t="34949" x="5792788" y="4291013"/>
          <p14:tracePt t="34949" x="5770563" y="4291013"/>
          <p14:tracePt t="34949" x="5754688" y="4283075"/>
          <p14:tracePt t="34949" x="5746750" y="4283075"/>
          <p14:tracePt t="34949" x="5730875" y="4279900"/>
          <p14:tracePt t="34949" x="5722938" y="4279900"/>
          <p14:tracePt t="34949" x="5708650" y="4279900"/>
          <p14:tracePt t="34949" x="5700713" y="4279900"/>
          <p14:tracePt t="34949" x="5692775" y="4276725"/>
          <p14:tracePt t="34949" x="5676900" y="4276725"/>
          <p14:tracePt t="34949" x="5668963" y="4276725"/>
          <p14:tracePt t="34949" x="5654675" y="4276725"/>
          <p14:tracePt t="34949" x="5638800" y="4271963"/>
          <p14:tracePt t="34949" x="5630863" y="4271963"/>
          <p14:tracePt t="34949" x="5614988" y="4271963"/>
          <p14:tracePt t="34949" x="5607050" y="4271963"/>
          <p14:tracePt t="34949" x="5584825" y="4264025"/>
          <p14:tracePt t="34949" x="5573713" y="4264025"/>
          <p14:tracePt t="34949" x="5561013" y="4260850"/>
          <p14:tracePt t="34949" x="5549900" y="4260850"/>
          <p14:tracePt t="34949" x="5538788" y="4260850"/>
          <p14:tracePt t="34949" x="5526088" y="4260850"/>
          <p14:tracePt t="34949" x="5514975" y="4256088"/>
          <p14:tracePt t="34949" x="5499100" y="4256088"/>
          <p14:tracePt t="34949" x="5492750" y="4256088"/>
          <p14:tracePt t="34949" x="5476875" y="4256088"/>
          <p14:tracePt t="34949" x="5468938" y="4256088"/>
          <p14:tracePt t="34949" x="5457825" y="4252913"/>
          <p14:tracePt t="34949" x="5437188" y="4244975"/>
          <p14:tracePt t="34949" x="5430838" y="4244975"/>
          <p14:tracePt t="34949" x="5418138" y="4244975"/>
          <p14:tracePt t="34949" x="5407025" y="4244975"/>
          <p14:tracePt t="34949" x="5380038" y="4237038"/>
          <p14:tracePt t="34949" x="5368925" y="4237038"/>
          <p14:tracePt t="34949" x="5356225" y="4237038"/>
          <p14:tracePt t="34949" x="5349875" y="4233863"/>
          <p14:tracePt t="34949" x="5334000" y="4233863"/>
          <p14:tracePt t="34949" x="5326063" y="4225925"/>
          <p14:tracePt t="34949" x="5310188" y="4222750"/>
          <p14:tracePt t="34949" x="5302250" y="4222750"/>
          <p14:tracePt t="34949" x="5287963" y="4217988"/>
          <p14:tracePt t="34949" x="5280025" y="4214813"/>
          <p14:tracePt t="34949" x="5264150" y="4214813"/>
          <p14:tracePt t="34949" x="5253038" y="4206875"/>
          <p14:tracePt t="34949" x="5245100" y="4206875"/>
          <p14:tracePt t="34949" x="5226050" y="4202113"/>
          <p14:tracePt t="34949" x="5218113" y="4202113"/>
          <p14:tracePt t="34949" x="5207000" y="4198938"/>
          <p14:tracePt t="34949" x="5183188" y="4187825"/>
          <p14:tracePt t="34949" x="5167313" y="4187825"/>
          <p14:tracePt t="34949" x="5153025" y="4183063"/>
          <p14:tracePt t="34949" x="5140325" y="4179888"/>
          <p14:tracePt t="34949" x="5129213" y="4179888"/>
          <p14:tracePt t="34949" x="5118100" y="4175125"/>
          <p14:tracePt t="34949" x="5102225" y="4168775"/>
          <p14:tracePt t="34949" x="5091113" y="4168775"/>
          <p14:tracePt t="34949" x="5078413" y="4164013"/>
          <p14:tracePt t="34949" x="5064125" y="4164013"/>
          <p14:tracePt t="34949" x="5048250" y="4160838"/>
          <p14:tracePt t="34949" x="5032375" y="4152900"/>
          <p14:tracePt t="34949" x="5024438" y="4152900"/>
          <p14:tracePt t="34949" x="5005388" y="4148138"/>
          <p14:tracePt t="34949" x="4989513" y="4148138"/>
          <p14:tracePt t="34949" x="4975225" y="4144963"/>
          <p14:tracePt t="34949" x="4940300" y="4144963"/>
          <p14:tracePt t="34949" x="4924425" y="4141788"/>
          <p14:tracePt t="34949" x="4897438" y="4141788"/>
          <p14:tracePt t="34949" x="4875213" y="4133850"/>
          <p14:tracePt t="34949" x="4862513" y="4133850"/>
          <p14:tracePt t="34949" x="4840288" y="4133850"/>
          <p14:tracePt t="34949" x="4824413" y="4129088"/>
          <p14:tracePt t="34949" x="4805363" y="4129088"/>
          <p14:tracePt t="34949" x="4792663" y="4129088"/>
          <p14:tracePt t="34949" x="4770438" y="4125913"/>
          <p14:tracePt t="34949" x="4754563" y="4125913"/>
          <p14:tracePt t="34949" x="4735513" y="4125913"/>
          <p14:tracePt t="34949" x="4719638" y="4125913"/>
          <p14:tracePt t="34949" x="4700588" y="4125913"/>
          <p14:tracePt t="34949" x="4684713" y="4117975"/>
          <p14:tracePt t="34949" x="4646613" y="4114800"/>
          <p14:tracePt t="34949" x="4627563" y="4114800"/>
          <p14:tracePt t="34949" x="4611688" y="4114800"/>
          <p14:tracePt t="34949" x="4592638" y="4114800"/>
          <p14:tracePt t="34949" x="4568825" y="4114800"/>
          <p14:tracePt t="34949" x="4557713" y="4114800"/>
          <p14:tracePt t="34949" x="4535488" y="4114800"/>
          <p14:tracePt t="34949" x="4514850" y="4114800"/>
          <p14:tracePt t="34949" x="4500563" y="4114800"/>
          <p14:tracePt t="34949" x="4487863" y="4114800"/>
          <p14:tracePt t="34949" x="4465638" y="4114800"/>
          <p14:tracePt t="34949" x="4446588" y="4114800"/>
          <p14:tracePt t="34949" x="4427538" y="4114800"/>
          <p14:tracePt t="34949" x="4411663" y="4114800"/>
          <p14:tracePt t="34949" x="4395788" y="4114800"/>
          <p14:tracePt t="34949" x="4376738" y="4114800"/>
          <p14:tracePt t="34949" x="4344988" y="4121150"/>
          <p14:tracePt t="34949" x="4318000" y="4121150"/>
          <p14:tracePt t="34949" x="4306888" y="4121150"/>
          <p14:tracePt t="34949" x="4287838" y="4121150"/>
          <p14:tracePt t="34949" x="4271963" y="4121150"/>
          <p14:tracePt t="34949" x="4257675" y="4125913"/>
          <p14:tracePt t="34949" x="4237038" y="4125913"/>
          <p14:tracePt t="34949" x="4225925" y="4125913"/>
          <p14:tracePt t="34949" x="4214813" y="4129088"/>
          <p14:tracePt t="34949" x="4191000" y="4129088"/>
          <p14:tracePt t="34949" x="4179888" y="4129088"/>
          <p14:tracePt t="34949" x="4168775" y="4133850"/>
          <p14:tracePt t="34949" x="4156075" y="4133850"/>
          <p14:tracePt t="34949" x="4141788" y="4133850"/>
          <p14:tracePt t="34949" x="4117975" y="4141788"/>
          <p14:tracePt t="34949" x="4114800" y="4141788"/>
          <p14:tracePt t="34949" x="4098925" y="4144963"/>
          <p14:tracePt t="34949" x="4094163" y="4144963"/>
          <p14:tracePt t="34949" x="4087813" y="4144963"/>
          <p14:tracePt t="34949" x="4083050" y="4144963"/>
          <p14:tracePt t="34949" x="4079875" y="4144963"/>
          <p14:tracePt t="34949" x="4079875" y="4141788"/>
          <p14:tracePt t="34949" x="4083050" y="4141788"/>
          <p14:tracePt t="34949" x="4083050" y="4137025"/>
          <p14:tracePt t="34949" x="4083050" y="4133850"/>
          <p14:tracePt t="34949" x="4083050" y="4129088"/>
          <p14:tracePt t="34949" x="4083050" y="4125913"/>
          <p14:tracePt t="34949" x="4087813" y="4125913"/>
          <p14:tracePt t="34949" x="4090988" y="4125913"/>
          <p14:tracePt t="34949" x="4094163" y="4125913"/>
          <p14:tracePt t="34949" x="4098925" y="4125913"/>
          <p14:tracePt t="34949" x="4102100" y="4125913"/>
          <p14:tracePt t="34949" x="4106863" y="4125913"/>
          <p14:tracePt t="34949" x="4110038" y="4129088"/>
          <p14:tracePt t="34949" x="4114800" y="4129088"/>
          <p14:tracePt t="34949" x="4117975" y="4129088"/>
          <p14:tracePt t="34949" x="4121150" y="4133850"/>
          <p14:tracePt t="34949" x="4125913" y="4133850"/>
          <p14:tracePt t="34949" x="4129088" y="4133850"/>
          <p14:tracePt t="34949" x="4133850" y="4137025"/>
          <p14:tracePt t="34949" x="4133850" y="4141788"/>
          <p14:tracePt t="34949" x="4137025" y="4141788"/>
          <p14:tracePt t="34949" x="4137025" y="4144963"/>
          <p14:tracePt t="34949" x="4137025" y="4148138"/>
          <p14:tracePt t="34949" x="4133850" y="4156075"/>
          <p14:tracePt t="34949" x="4137025" y="4156075"/>
          <p14:tracePt t="34949" x="4133850" y="4156075"/>
          <p14:tracePt t="34949" x="4133850" y="4160838"/>
          <p14:tracePt t="34949" x="4129088" y="4160838"/>
          <p14:tracePt t="34949" x="4148138" y="4164013"/>
          <p14:tracePt t="34949" x="4160838" y="4168775"/>
          <p14:tracePt t="34949" x="4168775" y="4168775"/>
          <p14:tracePt t="34949" x="4171950" y="4168775"/>
          <p14:tracePt t="34949" x="4179888" y="4171950"/>
          <p14:tracePt t="34949" x="4187825" y="4171950"/>
          <p14:tracePt t="34949" x="4198938" y="4171950"/>
          <p14:tracePt t="34949" x="4206875" y="4171950"/>
          <p14:tracePt t="34949" x="4214813" y="4171950"/>
          <p14:tracePt t="34949" x="4222750" y="4171950"/>
          <p14:tracePt t="34949" x="4225925" y="4171950"/>
          <p14:tracePt t="34949" x="4230688" y="4171950"/>
          <p14:tracePt t="34949" x="4233863" y="4171950"/>
          <p14:tracePt t="34949" x="4249738" y="4171950"/>
          <p14:tracePt t="34949" x="4252913" y="4171950"/>
          <p14:tracePt t="34949" x="4260850" y="4171950"/>
          <p14:tracePt t="34949" x="4264025" y="4171950"/>
          <p14:tracePt t="34949" x="4268788" y="4171950"/>
          <p14:tracePt t="34949" x="4279900" y="4171950"/>
          <p14:tracePt t="34949" x="4284663" y="4171950"/>
          <p14:tracePt t="34949" x="4298950" y="4171950"/>
          <p14:tracePt t="34949" x="4306888" y="4171950"/>
          <p14:tracePt t="34949" x="4311650" y="4171950"/>
          <p14:tracePt t="34949" x="4314825" y="4171950"/>
          <p14:tracePt t="34949" x="4322763" y="4168775"/>
          <p14:tracePt t="34949" x="4325938" y="4168775"/>
          <p14:tracePt t="34949" x="4330700" y="4168775"/>
          <p14:tracePt t="34949" x="4333875" y="4168775"/>
          <p14:tracePt t="34949" x="4338638" y="4168775"/>
          <p14:tracePt t="34949" x="4333875" y="4168775"/>
          <p14:tracePt t="34949" x="4330700" y="4168775"/>
          <p14:tracePt t="34949" x="4325938" y="4168775"/>
          <p14:tracePt t="34949" x="4322763" y="4168775"/>
          <p14:tracePt t="34949" x="4314825" y="4168775"/>
          <p14:tracePt t="34949" x="4314825" y="4171950"/>
          <p14:tracePt t="34949" x="4314825" y="4175125"/>
          <p14:tracePt t="34949" x="4311650" y="4175125"/>
          <p14:tracePt t="34949" x="4306888" y="4175125"/>
          <p14:tracePt t="34949" x="4303713" y="4175125"/>
          <p14:tracePt t="34949" x="4303713" y="4171950"/>
          <p14:tracePt t="34949" x="4298950" y="4171950"/>
          <p14:tracePt t="34949" x="4295775" y="4171950"/>
          <p14:tracePt t="34949" x="4287838" y="4171950"/>
          <p14:tracePt t="34949" x="4276725" y="4171950"/>
          <p14:tracePt t="34949" x="4268788" y="4171950"/>
          <p14:tracePt t="34949" x="4260850" y="4171950"/>
          <p14:tracePt t="34949" x="4257675" y="4171950"/>
          <p14:tracePt t="34949" x="4249738" y="4171950"/>
          <p14:tracePt t="34949" x="4237038" y="4171950"/>
          <p14:tracePt t="34949" x="4233863" y="4171950"/>
          <p14:tracePt t="34949" x="4225925" y="4171950"/>
          <p14:tracePt t="34949" x="4222750" y="4171950"/>
          <p14:tracePt t="34949" x="4214813" y="4168775"/>
          <p14:tracePt t="34949" x="4206875" y="4168775"/>
          <p14:tracePt t="34949" x="4203700" y="4164013"/>
          <p14:tracePt t="34949" x="4195763" y="4164013"/>
          <p14:tracePt t="34949" x="4191000" y="4164013"/>
          <p14:tracePt t="34949" x="4183063" y="4164013"/>
          <p14:tracePt t="34949" x="4183063" y="4160838"/>
          <p14:tracePt t="34949" x="4176713" y="4160838"/>
          <p14:tracePt t="34949" x="4164013" y="4160838"/>
          <p14:tracePt t="34949" x="4160838" y="4156075"/>
          <p14:tracePt t="34949" x="4156075" y="4156075"/>
          <p14:tracePt t="34949" x="4152900" y="4152900"/>
          <p14:tracePt t="34949" x="4148138" y="4152900"/>
          <p14:tracePt t="34949" x="4144963" y="4152900"/>
          <p14:tracePt t="34949" x="4141788" y="4152900"/>
          <p14:tracePt t="34949" x="4137025" y="4148138"/>
          <p14:tracePt t="34949" x="4133850" y="4148138"/>
          <p14:tracePt t="34949" x="4129088" y="4148138"/>
          <p14:tracePt t="34949" x="4125913" y="4144963"/>
          <p14:tracePt t="34949" x="4117975" y="4144963"/>
          <p14:tracePt t="34949" x="4114800" y="4144963"/>
          <p14:tracePt t="34949" x="4106863" y="4144963"/>
          <p14:tracePt t="34949" x="4098925" y="4141788"/>
          <p14:tracePt t="34949" x="4087813" y="4141788"/>
          <p14:tracePt t="34949" x="4087813" y="4137025"/>
          <p14:tracePt t="34949" x="4079875" y="4137025"/>
          <p14:tracePt t="34949" x="4075113" y="4137025"/>
          <p14:tracePt t="34949" x="4067175" y="4137025"/>
          <p14:tracePt t="34949" x="4064000" y="4133850"/>
          <p14:tracePt t="34949" x="4060825" y="4133850"/>
          <p14:tracePt t="34949" x="4056063" y="4133850"/>
          <p14:tracePt t="34949" x="4048125" y="4133850"/>
          <p14:tracePt t="34949" x="4048125" y="4129088"/>
          <p14:tracePt t="34949" x="4044950" y="4129088"/>
          <p14:tracePt t="34949" x="4037013" y="4125913"/>
          <p14:tracePt t="34949" x="4033838" y="4125913"/>
          <p14:tracePt t="34949" x="4025900" y="4121150"/>
          <p14:tracePt t="34949" x="4017963" y="4121150"/>
          <p14:tracePt t="34949" x="4013200" y="4121150"/>
          <p14:tracePt t="34949" x="4010025" y="4117975"/>
          <p14:tracePt t="34949" x="4002088" y="4117975"/>
          <p14:tracePt t="34949" x="3990975" y="4114800"/>
          <p14:tracePt t="34949" x="3986213" y="4114800"/>
          <p14:tracePt t="34949" x="3983038" y="4110038"/>
          <p14:tracePt t="34949" x="3979863" y="4110038"/>
          <p14:tracePt t="34949" x="3975100" y="4110038"/>
          <p14:tracePt t="34949" x="3971925" y="4110038"/>
          <p14:tracePt t="34949" x="3967163" y="4110038"/>
          <p14:tracePt t="34949" x="3963988" y="4106863"/>
          <p14:tracePt t="34949" x="3959225" y="4106863"/>
          <p14:tracePt t="34949" x="3956050" y="4106863"/>
          <p14:tracePt t="34949" x="3948113" y="4102100"/>
          <p14:tracePt t="34949" x="3944938" y="4102100"/>
          <p14:tracePt t="34949" x="3940175" y="4102100"/>
          <p14:tracePt t="34949" x="3937000" y="4098925"/>
          <p14:tracePt t="34949" x="3932238" y="4098925"/>
          <p14:tracePt t="34949" x="3929063" y="4098925"/>
          <p14:tracePt t="34949" x="3924300" y="4098925"/>
          <p14:tracePt t="34949" x="3924300" y="4094163"/>
          <p14:tracePt t="34949" x="3917950" y="4094163"/>
          <p14:tracePt t="34949" x="3913188" y="4094163"/>
          <p14:tracePt t="34949" x="3910013" y="4094163"/>
          <p14:tracePt t="34949" x="3905250" y="4090988"/>
          <p14:tracePt t="34949" x="3902075" y="4090988"/>
          <p14:tracePt t="34949" x="3894138" y="4090988"/>
          <p14:tracePt t="34949" x="3886200" y="4086225"/>
          <p14:tracePt t="34949" x="3883025" y="4086225"/>
          <p14:tracePt t="34949" x="3875088" y="4086225"/>
          <p14:tracePt t="34949" x="3875088" y="4083050"/>
          <p14:tracePt t="34949" x="3867150" y="4083050"/>
          <p14:tracePt t="34949" x="3863975" y="4083050"/>
          <p14:tracePt t="34949" x="3856038" y="4079875"/>
          <p14:tracePt t="34949" x="3848100" y="4079875"/>
          <p14:tracePt t="34949" x="3843338" y="4079875"/>
          <p14:tracePt t="34949" x="3840163" y="4079875"/>
          <p14:tracePt t="34949" x="3836988" y="4075113"/>
          <p14:tracePt t="34949" x="3832225" y="4075113"/>
          <p14:tracePt t="34949" x="3824288" y="4075113"/>
          <p14:tracePt t="34949" x="3821113" y="4071938"/>
          <p14:tracePt t="34949" x="3816350" y="4071938"/>
          <p14:tracePt t="34949" x="3813175" y="4071938"/>
          <p14:tracePt t="34949" x="3810000" y="4071938"/>
          <p14:tracePt t="34949" x="3805238" y="4067175"/>
          <p14:tracePt t="34949" x="3802063" y="4067175"/>
          <p14:tracePt t="34949" x="3797300" y="4067175"/>
          <p14:tracePt t="34949" x="3794125" y="4067175"/>
          <p14:tracePt t="34949" x="3789363" y="4067175"/>
          <p14:tracePt t="34949" x="3786188" y="4067175"/>
          <p14:tracePt t="34949" x="3783013" y="4067175"/>
          <p14:tracePt t="34949" x="3778250" y="4067175"/>
          <p14:tracePt t="34949" x="3775075" y="4067175"/>
          <p14:tracePt t="34949" x="3770313" y="4067175"/>
          <p14:tracePt t="34949" x="3767138" y="4067175"/>
          <p14:tracePt t="34949" x="3762375" y="4067175"/>
          <p14:tracePt t="34949" x="3756025" y="4067175"/>
          <p14:tracePt t="34949" x="3748088" y="4067175"/>
          <p14:tracePt t="34949" x="3735388" y="4064000"/>
          <p14:tracePt t="34949" x="3732213" y="4064000"/>
          <p14:tracePt t="34949" x="3727450" y="4064000"/>
          <p14:tracePt t="34949" x="3724275" y="4064000"/>
          <p14:tracePt t="34949" x="3721100" y="4064000"/>
          <p14:tracePt t="34949" x="3716338" y="4064000"/>
          <p14:tracePt t="34949" x="3708400" y="4064000"/>
          <p14:tracePt t="34949" x="3705225" y="4064000"/>
          <p14:tracePt t="34949" x="3700463" y="4064000"/>
          <p14:tracePt t="34949" x="3697288" y="4064000"/>
          <p14:tracePt t="34949" x="3694113" y="4064000"/>
          <p14:tracePt t="34949" x="3689350" y="4064000"/>
          <p14:tracePt t="34949" x="3681413" y="4064000"/>
          <p14:tracePt t="34949" x="3673475" y="4064000"/>
          <p14:tracePt t="34949" x="3670300" y="4064000"/>
          <p14:tracePt t="34949" x="3667125" y="4064000"/>
          <p14:tracePt t="34949" x="3662363" y="4064000"/>
          <p14:tracePt t="34949" x="3659188" y="4067175"/>
          <p14:tracePt t="34949" x="3651250" y="4067175"/>
          <p14:tracePt t="34949" x="3643313" y="4067175"/>
          <p14:tracePt t="34949" x="3632200" y="4067175"/>
          <p14:tracePt t="34949" x="3627438" y="4067175"/>
          <p14:tracePt t="34949" x="3624263" y="4071938"/>
          <p14:tracePt t="34949" x="3619500" y="4071938"/>
          <p14:tracePt t="34949" x="3616325" y="4071938"/>
          <p14:tracePt t="34949" x="3613150" y="4071938"/>
          <p14:tracePt t="34949" x="3605213" y="4075113"/>
          <p14:tracePt t="34949" x="3600450" y="4075113"/>
          <p14:tracePt t="34949" x="3597275" y="4075113"/>
          <p14:tracePt t="34949" x="3589338" y="4075113"/>
          <p14:tracePt t="34949" x="3586163" y="4079875"/>
          <p14:tracePt t="34949" x="3581400" y="4079875"/>
          <p14:tracePt t="34949" x="3578225" y="4079875"/>
          <p14:tracePt t="34949" x="3573463" y="4079875"/>
          <p14:tracePt t="34949" x="3570288" y="4079875"/>
          <p14:tracePt t="34949" x="3565525" y="4083050"/>
          <p14:tracePt t="34949" x="3562350" y="4083050"/>
          <p14:tracePt t="34949" x="3554413" y="4090988"/>
          <p14:tracePt t="34949" x="3551238" y="4090988"/>
          <p14:tracePt t="34949" x="3543300" y="4094163"/>
          <p14:tracePt t="34949" x="3538538" y="4094163"/>
          <p14:tracePt t="34949" x="3535363" y="4094163"/>
          <p14:tracePt t="34949" x="3535363" y="4098925"/>
          <p14:tracePt t="34949" x="3532188" y="4098925"/>
          <p14:tracePt t="34949" x="3527425" y="4098925"/>
          <p14:tracePt t="34949" x="3524250" y="4098925"/>
          <p14:tracePt t="34949" x="3519488" y="4102100"/>
          <p14:tracePt t="34949" x="3516313" y="4102100"/>
          <p14:tracePt t="34949" x="3511550" y="4102100"/>
          <p14:tracePt t="34949" x="3508375" y="4106863"/>
          <p14:tracePt t="34949" x="3503613" y="4106863"/>
          <p14:tracePt t="34949" x="3500438" y="4106863"/>
          <p14:tracePt t="34949" x="3497263" y="4106863"/>
          <p14:tracePt t="34949" x="3492500" y="4106863"/>
          <p14:tracePt t="34949" x="3489325" y="4110038"/>
          <p14:tracePt t="34949" x="3481388" y="4110038"/>
          <p14:tracePt t="34949" x="3476625" y="4110038"/>
          <p14:tracePt t="34949" x="3473450" y="4114800"/>
          <p14:tracePt t="34949" x="3465513" y="4114800"/>
          <p14:tracePt t="34949" x="3462338" y="4114800"/>
          <p14:tracePt t="34949" x="3457575" y="4117975"/>
          <p14:tracePt t="34949" x="3454400" y="4117975"/>
          <p14:tracePt t="34949" x="3449638" y="4117975"/>
          <p14:tracePt t="34949" x="3446463" y="4117975"/>
          <p14:tracePt t="34949" x="3438525" y="4121150"/>
          <p14:tracePt t="34949" x="3435350" y="4121150"/>
          <p14:tracePt t="34949" x="3427413" y="4121150"/>
          <p14:tracePt t="34949" x="3419475" y="4121150"/>
          <p14:tracePt t="34949" x="3416300" y="4121150"/>
          <p14:tracePt t="34949" x="3403600" y="4121150"/>
          <p14:tracePt t="34949" x="3400425" y="4121150"/>
          <p14:tracePt t="34949" x="3395663" y="4125913"/>
          <p14:tracePt t="34949" x="3392488" y="4125913"/>
          <p14:tracePt t="34949" x="3389313" y="4125913"/>
          <p14:tracePt t="34949" x="3384550" y="4125913"/>
          <p14:tracePt t="34949" x="3376613" y="4125913"/>
          <p14:tracePt t="34949" x="3373438" y="4125913"/>
          <p14:tracePt t="34949" x="3368675" y="4125913"/>
          <p14:tracePt t="34949" x="3362325" y="4125913"/>
          <p14:tracePt t="34949" x="3357563" y="4125913"/>
          <p14:tracePt t="34949" x="3349625" y="4125913"/>
          <p14:tracePt t="34949" x="3338513" y="4125913"/>
          <p14:tracePt t="34949" x="3335338" y="4125913"/>
          <p14:tracePt t="34949" x="3330575" y="4125913"/>
          <p14:tracePt t="34949" x="3327400" y="4125913"/>
          <p14:tracePt t="34949" x="3319463" y="4125913"/>
          <p14:tracePt t="34949" x="3314700" y="4125913"/>
          <p14:tracePt t="34949" x="3311525" y="4125913"/>
          <p14:tracePt t="34949" x="3300413" y="4125913"/>
          <p14:tracePt t="34949" x="3295650" y="4125913"/>
          <p14:tracePt t="34949" x="3292475" y="4125913"/>
          <p14:tracePt t="34949" x="3284538" y="4125913"/>
          <p14:tracePt t="34949" x="3279775" y="4125913"/>
          <p14:tracePt t="34949" x="3276600" y="4125913"/>
          <p14:tracePt t="34949" x="3273425" y="4125913"/>
          <p14:tracePt t="34949" x="3260725" y="4125913"/>
          <p14:tracePt t="34949" x="3257550" y="4125913"/>
          <p14:tracePt t="34949" x="3252788" y="4125913"/>
          <p14:tracePt t="34949" x="3249613" y="4129088"/>
          <p14:tracePt t="34949" x="3246438" y="4129088"/>
          <p14:tracePt t="34949" x="3241675" y="4129088"/>
          <p14:tracePt t="34949" x="3233738" y="4129088"/>
          <p14:tracePt t="34949" x="3230563" y="4129088"/>
          <p14:tracePt t="34949" x="3225800" y="4129088"/>
          <p14:tracePt t="34949" x="3222625" y="4129088"/>
          <p14:tracePt t="34949" x="3219450" y="4129088"/>
          <p14:tracePt t="34949" x="3214688" y="4129088"/>
          <p14:tracePt t="34949" x="3211513" y="4133850"/>
          <p14:tracePt t="34949" x="3206750" y="4133850"/>
          <p14:tracePt t="34949" x="3203575" y="4133850"/>
          <p14:tracePt t="34949" x="3198813" y="4133850"/>
          <p14:tracePt t="34949" x="3195638" y="4133850"/>
          <p14:tracePt t="34949" x="3192463" y="4133850"/>
          <p14:tracePt t="34949" x="3187700" y="4133850"/>
          <p14:tracePt t="34949" x="3184525" y="4133850"/>
          <p14:tracePt t="34949" x="3179763" y="4133850"/>
          <p14:tracePt t="34949" x="3176588" y="4133850"/>
          <p14:tracePt t="34949" x="3171825" y="4129088"/>
          <p14:tracePt t="34949" x="3168650" y="4129088"/>
          <p14:tracePt t="34949" x="3165475" y="4129088"/>
          <p14:tracePt t="34949" x="3160713" y="4125913"/>
          <p14:tracePt t="34949" x="3157538" y="4125913"/>
          <p14:tracePt t="34949" x="3152775" y="4121150"/>
          <p14:tracePt t="34949" x="3149600" y="4121150"/>
          <p14:tracePt t="34949" x="3144838" y="4121150"/>
          <p14:tracePt t="34949" x="3141663" y="4121150"/>
          <p14:tracePt t="34949" x="3138488" y="4117975"/>
          <p14:tracePt t="34949" x="3133725" y="4117975"/>
          <p14:tracePt t="34949" x="3130550" y="4117975"/>
          <p14:tracePt t="34949" x="3130550" y="4114800"/>
          <p14:tracePt t="34949" x="3125788" y="4114800"/>
          <p14:tracePt t="34949" x="3122613" y="4114800"/>
          <p14:tracePt t="34949" x="3117850" y="4114800"/>
          <p14:tracePt t="34949" x="3114675" y="4114800"/>
          <p14:tracePt t="34949" x="3111500" y="4114800"/>
          <p14:tracePt t="34949" x="3106738" y="4110038"/>
          <p14:tracePt t="34949" x="3103563" y="4110038"/>
          <p14:tracePt t="34949" x="3098800" y="4110038"/>
          <p14:tracePt t="34949" x="3095625" y="4110038"/>
          <p14:tracePt t="34949" x="3095625" y="4106863"/>
          <p14:tracePt t="34949" x="3090863" y="4106863"/>
          <p14:tracePt t="34949" x="3087688" y="4106863"/>
          <p14:tracePt t="34949" x="3082925" y="4106863"/>
          <p14:tracePt t="34949" x="3079750" y="4106863"/>
          <p14:tracePt t="34949" x="3076575" y="4106863"/>
          <p14:tracePt t="34949" x="3076575" y="4102100"/>
          <p14:tracePt t="34949" x="3071813" y="4102100"/>
          <p14:tracePt t="34949" x="3068638" y="4102100"/>
          <p14:tracePt t="34949" x="3063875" y="4102100"/>
          <p14:tracePt t="34949" x="3060700" y="4102100"/>
          <p14:tracePt t="34949" x="3055938" y="4102100"/>
          <p14:tracePt t="34949" x="3055938" y="4098925"/>
          <p14:tracePt t="34949" x="3052763" y="4098925"/>
          <p14:tracePt t="34949" x="3049588" y="4098925"/>
          <p14:tracePt t="34949" x="3044825" y="4098925"/>
          <p14:tracePt t="34949" x="3041650" y="4098925"/>
          <p14:tracePt t="34949" x="3036888" y="4098925"/>
          <p14:tracePt t="34949" x="3033713" y="4098925"/>
          <p14:tracePt t="34949" x="3028950" y="4098925"/>
          <p14:tracePt t="34949" x="3025775" y="4098925"/>
          <p14:tracePt t="34949" x="3022600" y="4094163"/>
          <p14:tracePt t="34949" x="3017838" y="4094163"/>
          <p14:tracePt t="34949" x="3014663" y="4094163"/>
          <p14:tracePt t="34949" x="3009900" y="4094163"/>
          <p14:tracePt t="34949" x="3006725" y="4094163"/>
          <p14:tracePt t="34949" x="3001963" y="4094163"/>
          <p14:tracePt t="34949" x="2998788" y="4094163"/>
          <p14:tracePt t="34949" x="2995613" y="4094163"/>
          <p14:tracePt t="34949" x="2990850" y="4094163"/>
          <p14:tracePt t="34949" x="2987675" y="4094163"/>
          <p14:tracePt t="34949" x="2982913" y="4094163"/>
          <p14:tracePt t="34949" x="2979738" y="4094163"/>
          <p14:tracePt t="34949" x="2974975" y="4090988"/>
          <p14:tracePt t="34949" x="2971800" y="4090988"/>
          <p14:tracePt t="34949" x="2968625" y="4090988"/>
          <p14:tracePt t="34949" x="2960688" y="4090988"/>
          <p14:tracePt t="34949" x="2955925" y="4090988"/>
          <p14:tracePt t="34949" x="2952750" y="4090988"/>
          <p14:tracePt t="34949" x="2947988" y="4090988"/>
          <p14:tracePt t="34949" x="2944813" y="4090988"/>
          <p14:tracePt t="34949" x="2941638" y="4090988"/>
          <p14:tracePt t="34949" x="2936875" y="4090988"/>
          <p14:tracePt t="34949" x="2933700" y="4090988"/>
          <p14:tracePt t="34949" x="2933700" y="4086225"/>
          <p14:tracePt t="34949" x="2928938" y="4086225"/>
          <p14:tracePt t="34949" x="2925763" y="4086225"/>
          <p14:tracePt t="34949" x="2921000" y="4086225"/>
          <p14:tracePt t="34949" x="2917825" y="4086225"/>
          <p14:tracePt t="34949" x="2914650" y="4086225"/>
          <p14:tracePt t="34949" x="2906713" y="4086225"/>
          <p14:tracePt t="34949" x="2901950" y="4086225"/>
          <p14:tracePt t="34949" x="2898775" y="4086225"/>
          <p14:tracePt t="34949" x="2894013" y="4086225"/>
          <p14:tracePt t="34949" x="2890838" y="4086225"/>
          <p14:tracePt t="34949" x="2886075" y="4086225"/>
          <p14:tracePt t="34949" x="2882900" y="4086225"/>
          <p14:tracePt t="34949" x="2879725" y="4086225"/>
          <p14:tracePt t="34949" x="2874963" y="4086225"/>
          <p14:tracePt t="34949" x="2871788" y="4086225"/>
          <p14:tracePt t="34949" x="2867025" y="4086225"/>
          <p14:tracePt t="34949" x="2863850" y="4086225"/>
          <p14:tracePt t="34949" x="2859088" y="4086225"/>
          <p14:tracePt t="34949" x="2855913" y="4086225"/>
          <p14:tracePt t="34949" x="2852738" y="4086225"/>
          <p14:tracePt t="34949" x="2847975" y="4086225"/>
          <p14:tracePt t="34949" x="2844800" y="4086225"/>
          <p14:tracePt t="34949" x="2840038" y="4086225"/>
          <p14:tracePt t="34949" x="2836863" y="4086225"/>
          <p14:tracePt t="34949" x="2832100" y="4086225"/>
          <p14:tracePt t="34949" x="2828925" y="4086225"/>
          <p14:tracePt t="34949" x="2825750" y="4086225"/>
          <p14:tracePt t="34949" x="2817813" y="4086225"/>
          <p14:tracePt t="34949" x="2813050" y="4086225"/>
          <p14:tracePt t="34949" x="2809875" y="4086225"/>
          <p14:tracePt t="34949" x="2805113" y="4086225"/>
          <p14:tracePt t="34949" x="2801938" y="4090988"/>
          <p14:tracePt t="34949" x="2798763" y="4090988"/>
          <p14:tracePt t="34949" x="2794000" y="4090988"/>
          <p14:tracePt t="34949" x="2790825" y="4090988"/>
          <p14:tracePt t="34949" x="2782888" y="4090988"/>
          <p14:tracePt t="34949" x="2778125" y="4090988"/>
          <p14:tracePt t="34949" x="2774950" y="4090988"/>
          <p14:tracePt t="34949" x="2767013" y="4090988"/>
          <p14:tracePt t="34949" x="2763838" y="4090988"/>
          <p14:tracePt t="34949" x="2763838" y="4094163"/>
          <p14:tracePt t="34949" x="2759075" y="4094163"/>
          <p14:tracePt t="34949" x="2755900" y="4094163"/>
          <p14:tracePt t="34949" x="2751138" y="4094163"/>
          <p14:tracePt t="34949" x="2747963" y="4094163"/>
          <p14:tracePt t="34949" x="2744788" y="4094163"/>
          <p14:tracePt t="34949" x="2740025" y="4094163"/>
          <p14:tracePt t="34949" x="2736850" y="4094163"/>
          <p14:tracePt t="34949" x="2732088" y="4094163"/>
          <p14:tracePt t="34949" x="2728913" y="4094163"/>
          <p14:tracePt t="34949" x="2724150" y="4094163"/>
          <p14:tracePt t="34949" x="2720975" y="4094163"/>
          <p14:tracePt t="34949" x="2717800" y="4094163"/>
          <p14:tracePt t="34949" x="2713038" y="4094163"/>
          <p14:tracePt t="34949" x="2709863" y="4094163"/>
          <p14:tracePt t="34949" x="2705100" y="4094163"/>
          <p14:tracePt t="34949" x="2701925" y="4094163"/>
          <p14:tracePt t="34949" x="2697163" y="4094163"/>
          <p14:tracePt t="34949" x="2693988" y="4094163"/>
          <p14:tracePt t="34949" x="2690813" y="4094163"/>
          <p14:tracePt t="34949" x="2686050" y="4094163"/>
          <p14:tracePt t="34949" x="2682875" y="4094163"/>
          <p14:tracePt t="34949" x="2686050" y="4094163"/>
          <p14:tracePt t="34949" x="2686050" y="4098925"/>
          <p14:tracePt t="34949" x="2690813" y="4098925"/>
          <p14:tracePt t="34949" x="2690813" y="4102100"/>
          <p14:tracePt t="34949" x="2693988" y="4102100"/>
          <p14:tracePt t="34949" x="2693988" y="4106863"/>
          <p14:tracePt t="34949" x="2697163" y="4110038"/>
          <p14:tracePt t="34949" x="2701925" y="4114800"/>
          <p14:tracePt t="34949" x="2701925" y="4117975"/>
          <p14:tracePt t="34949" x="2705100" y="4117975"/>
          <p14:tracePt t="34949" x="2705100" y="4121150"/>
          <p14:tracePt t="34949" x="2709863" y="4121150"/>
          <p14:tracePt t="34949" x="2709863" y="4125913"/>
          <p14:tracePt t="34949" x="2713038" y="4125913"/>
          <p14:tracePt t="34949" x="2713038" y="4129088"/>
          <p14:tracePt t="34949" x="2717800" y="4129088"/>
          <p14:tracePt t="34949" x="2717800" y="4133850"/>
          <p14:tracePt t="34949" x="2720975" y="4133850"/>
          <p14:tracePt t="34949" x="2724150" y="4133850"/>
          <p14:tracePt t="34949" x="2724150" y="4137025"/>
          <p14:tracePt t="34949" x="2728913" y="4137025"/>
          <p14:tracePt t="34949" x="2732088" y="4141788"/>
          <p14:tracePt t="34949" x="2736850" y="4144963"/>
          <p14:tracePt t="34949" x="2740025" y="4144963"/>
          <p14:tracePt t="34949" x="2744788" y="4144963"/>
          <p14:tracePt t="34949" x="2747963" y="4148138"/>
          <p14:tracePt t="34949" x="2751138" y="4148138"/>
          <p14:tracePt t="34949" x="2755900" y="4148138"/>
          <p14:tracePt t="34949" x="2759075" y="4148138"/>
          <p14:tracePt t="34949" x="2763838" y="4148138"/>
          <p14:tracePt t="34949" x="2767013" y="4148138"/>
          <p14:tracePt t="34949" x="2771775" y="4148138"/>
          <p14:tracePt t="34949" x="2774950" y="4148138"/>
          <p14:tracePt t="34949" x="2778125" y="4148138"/>
          <p14:tracePt t="34949" x="2782888" y="4148138"/>
          <p14:tracePt t="34949" x="2786063" y="4148138"/>
          <p14:tracePt t="34949" x="2790825" y="4148138"/>
          <p14:tracePt t="34949" x="2794000" y="4148138"/>
          <p14:tracePt t="34949" x="2798763" y="4148138"/>
          <p14:tracePt t="34949" x="2801938" y="4148138"/>
          <p14:tracePt t="34949" x="2805113" y="4148138"/>
          <p14:tracePt t="34949" x="2809875" y="4148138"/>
          <p14:tracePt t="34949" x="2813050" y="4148138"/>
          <p14:tracePt t="34949" x="2817813" y="4148138"/>
          <p14:tracePt t="34949" x="2820988" y="4148138"/>
          <p14:tracePt t="34949" x="2825750" y="4148138"/>
          <p14:tracePt t="34949" x="2825750" y="4144963"/>
          <p14:tracePt t="34949" x="2828925" y="4141788"/>
          <p14:tracePt t="34949" x="2832100" y="4141788"/>
          <p14:tracePt t="34949" x="2832100" y="4137025"/>
          <p14:tracePt t="34949" x="2832100" y="4133850"/>
          <p14:tracePt t="34949" x="2836863" y="4129088"/>
          <p14:tracePt t="34949" x="2836863" y="4125913"/>
          <p14:tracePt t="34949" x="2840038" y="4121150"/>
          <p14:tracePt t="34949" x="2840038" y="4117975"/>
          <p14:tracePt t="34949" x="2840038" y="4114800"/>
          <p14:tracePt t="34949" x="2840038" y="4110038"/>
          <p14:tracePt t="34949" x="2840038" y="4106863"/>
          <p14:tracePt t="34949" x="2840038" y="4102100"/>
          <p14:tracePt t="34949" x="2840038" y="4098925"/>
          <p14:tracePt t="34949" x="2840038" y="4094163"/>
          <p14:tracePt t="34949" x="2836863" y="4094163"/>
          <p14:tracePt t="34949" x="2836863" y="4090988"/>
          <p14:tracePt t="34949" x="2832100" y="4086225"/>
          <p14:tracePt t="34949" x="2828925" y="4083050"/>
          <p14:tracePt t="34949" x="2825750" y="4083050"/>
          <p14:tracePt t="34949" x="2825750" y="4079875"/>
          <p14:tracePt t="34949" x="2820988" y="4079875"/>
          <p14:tracePt t="34949" x="2820988" y="4075113"/>
          <p14:tracePt t="34949" x="2817813" y="4075113"/>
          <p14:tracePt t="34949" x="2813050" y="4075113"/>
          <p14:tracePt t="34949" x="2813050" y="4071938"/>
          <p14:tracePt t="34949" x="2809875" y="4071938"/>
          <p14:tracePt t="34949" x="2805113" y="4071938"/>
          <p14:tracePt t="34949" x="2805113" y="4067175"/>
          <p14:tracePt t="34949" x="2801938" y="4067175"/>
          <p14:tracePt t="34949" x="2798763" y="4067175"/>
          <p14:tracePt t="34949" x="2794000" y="4067175"/>
          <p14:tracePt t="34949" x="2794000" y="4064000"/>
          <p14:tracePt t="34949" x="2790825" y="4064000"/>
          <p14:tracePt t="34949" x="2786063" y="4064000"/>
          <p14:tracePt t="34949" x="2782888" y="4064000"/>
          <p14:tracePt t="34949" x="2778125" y="4064000"/>
          <p14:tracePt t="34949" x="2774950" y="4064000"/>
          <p14:tracePt t="34949" x="2771775" y="4064000"/>
          <p14:tracePt t="34949" x="2767013" y="4059238"/>
          <p14:tracePt t="34949" x="2763838" y="4059238"/>
          <p14:tracePt t="34949" x="2759075" y="4059238"/>
          <p14:tracePt t="34949" x="2755900" y="4059238"/>
          <p14:tracePt t="34949" x="2751138" y="4059238"/>
          <p14:tracePt t="34949" x="2747963" y="4059238"/>
          <p14:tracePt t="34949" x="2744788" y="4059238"/>
          <p14:tracePt t="34949" x="2740025" y="4059238"/>
          <p14:tracePt t="34949" x="2736850" y="4059238"/>
          <p14:tracePt t="34949" x="2732088" y="4059238"/>
          <p14:tracePt t="34949" x="2728913" y="4059238"/>
          <p14:tracePt t="34949" x="2724150" y="4059238"/>
          <p14:tracePt t="34949" x="2720975" y="4059238"/>
          <p14:tracePt t="34949" x="2717800" y="4059238"/>
          <p14:tracePt t="34949" x="2713038" y="4059238"/>
          <p14:tracePt t="34949" x="2713038" y="4064000"/>
          <p14:tracePt t="34949" x="2709863" y="4064000"/>
          <p14:tracePt t="34949" x="2705100" y="4064000"/>
          <p14:tracePt t="34949" x="2705100" y="4067175"/>
          <p14:tracePt t="34949" x="2705100" y="4071938"/>
          <p14:tracePt t="34949" x="2701925" y="4071938"/>
          <p14:tracePt t="34949" x="2701925" y="4075113"/>
          <p14:tracePt t="34949" x="2701925" y="4079875"/>
          <p14:tracePt t="34949" x="2701925" y="4083050"/>
          <p14:tracePt t="34949" x="2701925" y="4086225"/>
          <p14:tracePt t="34949" x="2701925" y="4090988"/>
          <p14:tracePt t="34949" x="2701925" y="4094163"/>
          <p14:tracePt t="34949" x="2701925" y="4098925"/>
          <p14:tracePt t="34949" x="2701925" y="4102100"/>
          <p14:tracePt t="34949" x="2701925" y="4106863"/>
          <p14:tracePt t="34949" x="2705100" y="4106863"/>
          <p14:tracePt t="34949" x="2705100" y="4110038"/>
          <p14:tracePt t="34949" x="2709863" y="4110038"/>
          <p14:tracePt t="34949" x="2713038" y="4110038"/>
          <p14:tracePt t="34949" x="2713038" y="4114800"/>
          <p14:tracePt t="34949" x="2717800" y="4114800"/>
          <p14:tracePt t="34949" x="2717800" y="4117975"/>
          <p14:tracePt t="34949" x="2720975" y="4117975"/>
          <p14:tracePt t="34949" x="2724150" y="4117975"/>
          <p14:tracePt t="34949" x="2728913" y="4117975"/>
          <p14:tracePt t="34949" x="2732088" y="4117975"/>
          <p14:tracePt t="34949" x="2736850" y="4117975"/>
          <p14:tracePt t="34949" x="2740025" y="4117975"/>
          <p14:tracePt t="34949" x="2740025" y="4121150"/>
          <p14:tracePt t="34949" x="2744788" y="4121150"/>
          <p14:tracePt t="34949" x="2747963" y="4121150"/>
          <p14:tracePt t="34949" x="2751138" y="4121150"/>
          <p14:tracePt t="34949" x="2755900" y="4121150"/>
          <p14:tracePt t="34949" x="2759075" y="4121150"/>
          <p14:tracePt t="34949" x="2767013" y="4121150"/>
          <p14:tracePt t="34949" x="2771775" y="4121150"/>
          <p14:tracePt t="34949" x="2774950" y="4121150"/>
          <p14:tracePt t="34949" x="2778125" y="4121150"/>
          <p14:tracePt t="34949" x="2782888" y="4121150"/>
          <p14:tracePt t="34949" x="2786063" y="4121150"/>
          <p14:tracePt t="34949" x="2790825" y="4121150"/>
          <p14:tracePt t="34949" x="2794000" y="4121150"/>
          <p14:tracePt t="34949" x="2798763" y="4121150"/>
          <p14:tracePt t="34949" x="2798763" y="4117975"/>
          <p14:tracePt t="34949" x="2801938" y="4117975"/>
          <p14:tracePt t="34949" x="2805113" y="4117975"/>
          <p14:tracePt t="34949" x="2805113" y="4114800"/>
          <p14:tracePt t="34949" x="2809875" y="4114800"/>
          <p14:tracePt t="34949" x="2813050" y="4114800"/>
          <p14:tracePt t="34949" x="2817813" y="4114800"/>
          <p14:tracePt t="34949" x="2820988" y="4114800"/>
          <p14:tracePt t="34949" x="2820988" y="4110038"/>
          <p14:tracePt t="34949" x="2825750" y="4110038"/>
          <p14:tracePt t="34949" x="2828925" y="4106863"/>
          <p14:tracePt t="34949" x="2832100" y="4102100"/>
          <p14:tracePt t="34949" x="2832100" y="4098925"/>
          <p14:tracePt t="34949" x="2832100" y="4094163"/>
          <p14:tracePt t="34949" x="2832100" y="4090988"/>
          <p14:tracePt t="34949" x="2832100" y="4086225"/>
          <p14:tracePt t="34949" x="2828925" y="4083050"/>
          <p14:tracePt t="34949" x="2828925" y="4079875"/>
          <p14:tracePt t="34949" x="2825750" y="4079875"/>
          <p14:tracePt t="34949" x="2825750" y="4075113"/>
          <p14:tracePt t="34949" x="2820988" y="4075113"/>
          <p14:tracePt t="34949" x="2817813" y="4071938"/>
          <p14:tracePt t="34949" x="2813050" y="4071938"/>
          <p14:tracePt t="34949" x="2813050" y="4067175"/>
          <p14:tracePt t="34949" x="2809875" y="4067175"/>
          <p14:tracePt t="34949" x="2809875" y="4064000"/>
          <p14:tracePt t="34949" x="2805113" y="4064000"/>
          <p14:tracePt t="34949" x="2801938" y="4059238"/>
          <p14:tracePt t="34949" x="2798763" y="4059238"/>
          <p14:tracePt t="34949" x="2794000" y="4059238"/>
          <p14:tracePt t="34949" x="2794000" y="4056063"/>
          <p14:tracePt t="34949" x="2790825" y="4056063"/>
          <p14:tracePt t="34949" x="2786063" y="4056063"/>
          <p14:tracePt t="34949" x="2782888" y="4052888"/>
          <p14:tracePt t="34949" x="2778125" y="4052888"/>
          <p14:tracePt t="34949" x="2778125" y="4048125"/>
          <p14:tracePt t="34949" x="2774950" y="4048125"/>
          <p14:tracePt t="34949" x="2771775" y="4048125"/>
          <p14:tracePt t="34949" x="2767013" y="4048125"/>
          <p14:tracePt t="34949" x="2763838" y="4048125"/>
          <p14:tracePt t="34949" x="2763838" y="4044950"/>
          <p14:tracePt t="34949" x="2759075" y="4044950"/>
          <p14:tracePt t="34949" x="2755900" y="4044950"/>
          <p14:tracePt t="34949" x="2751138" y="4044950"/>
          <p14:tracePt t="34949" x="2751138" y="4048125"/>
          <p14:tracePt t="34949" x="2751138" y="4052888"/>
          <p14:tracePt t="34949" x="2751138" y="4056063"/>
          <p14:tracePt t="34949" x="2751138" y="4059238"/>
          <p14:tracePt t="34949" x="2751138" y="4064000"/>
          <p14:tracePt t="34949" x="2751138" y="4067175"/>
          <p14:tracePt t="34949" x="2751138" y="4071938"/>
          <p14:tracePt t="34949" x="2751138" y="4075113"/>
          <p14:tracePt t="35221" x="2751138" y="4079875"/>
          <p14:tracePt t="35228" x="2751138" y="4083050"/>
          <p14:tracePt t="35231" x="2751138" y="4086225"/>
          <p14:tracePt t="35239" x="2751138" y="4090988"/>
          <p14:tracePt t="35243" x="2751138" y="4094163"/>
          <p14:tracePt t="35249" x="2751138" y="4098925"/>
          <p14:tracePt t="35254" x="2751138" y="4102100"/>
          <p14:tracePt t="35260" x="2751138" y="4106863"/>
          <p14:tracePt t="35265" x="2751138" y="4110038"/>
          <p14:tracePt t="35273" x="2751138" y="4114800"/>
          <p14:tracePt t="35278" x="2751138" y="4117975"/>
          <p14:tracePt t="35282" x="2751138" y="4121150"/>
          <p14:tracePt t="35287" x="2751138" y="4125913"/>
          <p14:tracePt t="35298" x="2751138" y="4129088"/>
          <p14:tracePt t="35306" x="2751138" y="4133850"/>
          <p14:tracePt t="35310" x="2751138" y="4137025"/>
          <p14:tracePt t="35316" x="2755900" y="4141788"/>
          <p14:tracePt t="35323" x="2759075" y="4144963"/>
          <p14:tracePt t="35332" x="2763838" y="4144963"/>
          <p14:tracePt t="35333" x="2763838" y="4148138"/>
          <p14:tracePt t="35337" x="2767013" y="4148138"/>
          <p14:tracePt t="35340" x="2767013" y="4152900"/>
          <p14:tracePt t="35344" x="2771775" y="4152900"/>
          <p14:tracePt t="35351" x="2771775" y="4156075"/>
          <p14:tracePt t="35357" x="2774950" y="4156075"/>
          <p14:tracePt t="35360" x="2778125" y="4160838"/>
          <p14:tracePt t="35368" x="2782888" y="4160838"/>
          <p14:tracePt t="35373" x="2786063" y="4160838"/>
          <p14:tracePt t="35379" x="2790825" y="4160838"/>
          <p14:tracePt t="35383" x="2794000" y="4160838"/>
          <p14:tracePt t="35387" x="2798763" y="4160838"/>
          <p14:tracePt t="35391" x="2801938" y="4160838"/>
          <p14:tracePt t="35395" x="2805113" y="4160838"/>
          <p14:tracePt t="35399" x="2809875" y="4160838"/>
          <p14:tracePt t="35401" x="2813050" y="4164013"/>
          <p14:tracePt t="35404" x="2817813" y="4164013"/>
          <p14:tracePt t="35408" x="2820988" y="4164013"/>
          <p14:tracePt t="35411" x="2825750" y="4164013"/>
          <p14:tracePt t="35416" x="2828925" y="4164013"/>
          <p14:tracePt t="35419" x="2832100" y="4164013"/>
          <p14:tracePt t="35427" x="2836863" y="4164013"/>
          <p14:tracePt t="35433" x="2840038" y="4164013"/>
          <p14:tracePt t="35435" x="2844800" y="4164013"/>
          <p14:tracePt t="35440" x="2847975" y="4164013"/>
          <p14:tracePt t="35446" x="2852738" y="4164013"/>
          <p14:tracePt t="35452" x="2855913" y="4164013"/>
          <p14:tracePt t="35456" x="2859088" y="4164013"/>
          <p14:tracePt t="35463" x="2863850" y="4164013"/>
          <p14:tracePt t="35465" x="2867025" y="4164013"/>
          <p14:tracePt t="35475" x="2871788" y="4164013"/>
          <p14:tracePt t="35477" x="2871788" y="4160838"/>
          <p14:tracePt t="35480" x="2874963" y="4160838"/>
          <p14:tracePt t="35490" x="2879725" y="4160838"/>
          <p14:tracePt t="35493" x="2879725" y="4156075"/>
          <p14:tracePt t="35497" x="2882900" y="4156075"/>
          <p14:tracePt t="35503" x="2886075" y="4156075"/>
          <p14:tracePt t="35511" x="2890838" y="4156075"/>
          <p14:tracePt t="35513" x="2890838" y="4152900"/>
          <p14:tracePt t="35520" x="2890838" y="4148138"/>
          <p14:tracePt t="35523" x="2894013" y="4148138"/>
          <p14:tracePt t="35531" x="2894013" y="4144963"/>
          <p14:tracePt t="35540" x="2894013" y="4141788"/>
          <p14:tracePt t="35544" x="2894013" y="4137025"/>
          <p14:tracePt t="35550" x="2894013" y="4133850"/>
          <p14:tracePt t="35556" x="2894013" y="4129088"/>
          <p14:tracePt t="35560" x="2894013" y="4125913"/>
          <p14:tracePt t="35564" x="2894013" y="4121150"/>
          <p14:tracePt t="35569" x="2890838" y="4117975"/>
          <p14:tracePt t="35574" x="2890838" y="4114800"/>
          <p14:tracePt t="35577" x="2886075" y="4114800"/>
          <p14:tracePt t="35579" x="2886075" y="4110038"/>
          <p14:tracePt t="35584" x="2882900" y="4106863"/>
          <p14:tracePt t="35590" x="2879725" y="4102100"/>
          <p14:tracePt t="35595" x="2879725" y="4098925"/>
          <p14:tracePt t="35596" x="2874963" y="4098925"/>
          <p14:tracePt t="35600" x="2874963" y="4094163"/>
          <p14:tracePt t="35602" x="2871788" y="4094163"/>
          <p14:tracePt t="35606" x="2867025" y="4090988"/>
          <p14:tracePt t="35610" x="2863850" y="4090988"/>
          <p14:tracePt t="35611" x="2863850" y="4086225"/>
          <p14:tracePt t="35614" x="2859088" y="4086225"/>
          <p14:tracePt t="35618" x="2859088" y="4083050"/>
          <p14:tracePt t="35620" x="2855913" y="4083050"/>
          <p14:tracePt t="35624" x="2852738" y="4083050"/>
          <p14:tracePt t="35625" x="2852738" y="4079875"/>
          <p14:tracePt t="35630" x="2847975" y="4079875"/>
          <p14:tracePt t="35635" x="2844800" y="4075113"/>
          <p14:tracePt t="35642" x="2840038" y="4075113"/>
          <p14:tracePt t="35644" x="2836863" y="4075113"/>
          <p14:tracePt t="35645" x="2836863" y="4071938"/>
          <p14:tracePt t="35654" x="2832100" y="4071938"/>
          <p14:tracePt t="35659" x="2828925" y="4071938"/>
          <p14:tracePt t="35660" x="2828925" y="4067175"/>
          <p14:tracePt t="35665" x="2825750" y="4067175"/>
          <p14:tracePt t="35667" x="2820988" y="4067175"/>
          <p14:tracePt t="35670" x="2817813" y="4067175"/>
          <p14:tracePt t="35673" x="2813050" y="4067175"/>
          <p14:tracePt t="35675" x="2813050" y="4064000"/>
          <p14:tracePt t="35676" x="2809875" y="4064000"/>
          <p14:tracePt t="35678" x="2805113" y="4064000"/>
          <p14:tracePt t="35681" x="2801938" y="4064000"/>
          <p14:tracePt t="35684" x="2798763" y="4064000"/>
          <p14:tracePt t="35685" x="2798763" y="4059238"/>
          <p14:tracePt t="35686" x="2794000" y="4059238"/>
          <p14:tracePt t="35688" x="2790825" y="4059238"/>
          <p14:tracePt t="35691" x="2786063" y="4059238"/>
          <p14:tracePt t="35693" x="2782888" y="4059238"/>
          <p14:tracePt t="35696" x="2778125" y="4059238"/>
          <p14:tracePt t="35698" x="2774950" y="4059238"/>
          <p14:tracePt t="35700" x="2771775" y="4059238"/>
          <p14:tracePt t="35702" x="2767013" y="4059238"/>
          <p14:tracePt t="35706" x="2763838" y="4059238"/>
          <p14:tracePt t="35708" x="2759075" y="4059238"/>
          <p14:tracePt t="35711" x="2755900" y="4059238"/>
          <p14:tracePt t="35714" x="2751138" y="4059238"/>
          <p14:tracePt t="35717" x="2747963" y="4059238"/>
          <p14:tracePt t="35723" x="2744788" y="4059238"/>
          <p14:tracePt t="35728" x="2740025" y="4059238"/>
          <p14:tracePt t="35739" x="2736850" y="4059238"/>
          <p14:tracePt t="35745" x="2732088" y="4059238"/>
          <p14:tracePt t="35754" x="2728913" y="4059238"/>
          <p14:tracePt t="35766" x="2724150" y="4059238"/>
          <p14:tracePt t="35774" x="2724150" y="4064000"/>
          <p14:tracePt t="35774" x="2720975" y="4064000"/>
          <p14:tracePt t="35783" x="2720975" y="4067175"/>
          <p14:tracePt t="35784" x="2717800" y="4067175"/>
          <p14:tracePt t="35789" x="2717800" y="4071938"/>
          <p14:tracePt t="35794" x="2713038" y="4071938"/>
          <p14:tracePt t="35796" x="2713038" y="4075113"/>
          <p14:tracePt t="35802" x="2713038" y="4079875"/>
          <p14:tracePt t="35807" x="2709863" y="4079875"/>
          <p14:tracePt t="35810" x="2709863" y="4083050"/>
          <p14:tracePt t="35819" x="2709863" y="4086225"/>
          <p14:tracePt t="35824" x="2709863" y="4090988"/>
          <p14:tracePt t="35830" x="2709863" y="4094163"/>
          <p14:tracePt t="35835" x="2709863" y="4098925"/>
          <p14:tracePt t="35840" x="2709863" y="4102100"/>
          <p14:tracePt t="35843" x="2709863" y="4106863"/>
          <p14:tracePt t="35845" x="2713038" y="4106863"/>
          <p14:tracePt t="35846" x="2713038" y="4110038"/>
          <p14:tracePt t="35848" x="2713038" y="4114800"/>
          <p14:tracePt t="35850" x="2717800" y="4114800"/>
          <p14:tracePt t="35851" x="2717800" y="4117975"/>
          <p14:tracePt t="35853" x="2717800" y="4121150"/>
          <p14:tracePt t="35856" x="2720975" y="4121150"/>
          <p14:tracePt t="35858" x="2720975" y="4125913"/>
          <p14:tracePt t="35859" x="2720975" y="4129088"/>
          <p14:tracePt t="35860" x="2724150" y="4129088"/>
          <p14:tracePt t="35862" x="2724150" y="4133850"/>
          <p14:tracePt t="35864" x="2724150" y="4137025"/>
          <p14:tracePt t="35865" x="2728913" y="4137025"/>
          <p14:tracePt t="35867" x="2728913" y="4141788"/>
          <p14:tracePt t="35868" x="2732088" y="4141788"/>
          <p14:tracePt t="35870" x="2732088" y="4144963"/>
          <p14:tracePt t="35873" x="2736850" y="4144963"/>
          <p14:tracePt t="35874" x="2736850" y="4148138"/>
          <p14:tracePt t="35875" x="2740025" y="4148138"/>
          <p14:tracePt t="35876" x="2740025" y="4152900"/>
          <p14:tracePt t="35878" x="2740025" y="4156075"/>
          <p14:tracePt t="35879" x="2744788" y="4156075"/>
          <p14:tracePt t="35881" x="2744788" y="4160838"/>
          <p14:tracePt t="35882" x="2747963" y="4160838"/>
          <p14:tracePt t="35887" x="2751138" y="4160838"/>
          <p14:tracePt t="35889" x="2751138" y="4164013"/>
          <p14:tracePt t="35890" x="2755900" y="4168775"/>
          <p14:tracePt t="35893" x="2759075" y="4168775"/>
          <p14:tracePt t="35895" x="2759075" y="4171950"/>
          <p14:tracePt t="35897" x="2763838" y="4175125"/>
          <p14:tracePt t="35898" x="2767013" y="4175125"/>
          <p14:tracePt t="35901" x="2771775" y="4175125"/>
          <p14:tracePt t="35902" x="2771775" y="4179888"/>
          <p14:tracePt t="35906" x="2774950" y="4179888"/>
          <p14:tracePt t="35907" x="2778125" y="4179888"/>
          <p14:tracePt t="35910" x="2782888" y="4183063"/>
          <p14:tracePt t="35913" x="2786063" y="4183063"/>
          <p14:tracePt t="35916" x="2790825" y="4187825"/>
          <p14:tracePt t="35918" x="2794000" y="4187825"/>
          <p14:tracePt t="35921" x="2798763" y="4187825"/>
          <p14:tracePt t="35924" x="2801938" y="4187825"/>
          <p14:tracePt t="35926" x="2805113" y="4187825"/>
          <p14:tracePt t="35930" x="2809875" y="4187825"/>
          <p14:tracePt t="35932" x="2813050" y="4187825"/>
          <p14:tracePt t="35936" x="2817813" y="4187825"/>
          <p14:tracePt t="35938" x="2820988" y="4187825"/>
          <p14:tracePt t="35941" x="2825750" y="4187825"/>
          <p14:tracePt t="35943" x="2825750" y="4183063"/>
          <p14:tracePt t="35946" x="2828925" y="4183063"/>
          <p14:tracePt t="35947" x="2832100" y="4183063"/>
          <p14:tracePt t="35949" x="2832100" y="4179888"/>
          <p14:tracePt t="35954" x="2832100" y="4175125"/>
          <p14:tracePt t="35955" x="2836863" y="4175125"/>
          <p14:tracePt t="35956" x="2836863" y="4171950"/>
          <p14:tracePt t="35957" x="2840038" y="4171950"/>
          <p14:tracePt t="35960" x="2844800" y="4171950"/>
          <p14:tracePt t="35961" x="2844800" y="4168775"/>
          <p14:tracePt t="35963" x="2847975" y="4168775"/>
          <p14:tracePt t="35964" x="2847975" y="4164013"/>
          <p14:tracePt t="35967" x="2852738" y="4164013"/>
          <p14:tracePt t="35971" x="2855913" y="4160838"/>
          <p14:tracePt t="35975" x="2859088" y="4160838"/>
          <p14:tracePt t="35975" x="2859088" y="4156075"/>
          <p14:tracePt t="35979" x="2859088" y="4152900"/>
          <p14:tracePt t="35980" x="2863850" y="4152900"/>
          <p14:tracePt t="35981" x="2863850" y="4148138"/>
          <p14:tracePt t="35983" x="2867025" y="4148138"/>
          <p14:tracePt t="35985" x="2867025" y="4144963"/>
          <p14:tracePt t="35989" x="2867025" y="4141788"/>
          <p14:tracePt t="35990" x="2871788" y="4141788"/>
          <p14:tracePt t="35992" x="2871788" y="4137025"/>
          <p14:tracePt t="35995" x="2871788" y="4133850"/>
          <p14:tracePt t="35996" x="2874963" y="4133850"/>
          <p14:tracePt t="35999" x="2874963" y="4129088"/>
          <p14:tracePt t="36004" x="2874963" y="4125913"/>
          <p14:tracePt t="36011" x="2874963" y="4121150"/>
          <p14:tracePt t="36011" x="2879725" y="4121150"/>
          <p14:tracePt t="36014" x="2879725" y="4117975"/>
          <p14:tracePt t="36020" x="2879725" y="4114800"/>
          <p14:tracePt t="36026" x="2879725" y="4110038"/>
          <p14:tracePt t="36031" x="2879725" y="4106863"/>
          <p14:tracePt t="36036" x="2879725" y="4102100"/>
          <p14:tracePt t="36042" x="2874963" y="4102100"/>
          <p14:tracePt t="36042" x="2874963" y="4098925"/>
          <p14:tracePt t="36046" x="2874963" y="4094163"/>
          <p14:tracePt t="36047" x="2871788" y="4094163"/>
          <p14:tracePt t="36054" x="2867025" y="4090988"/>
          <p14:tracePt t="36057" x="2863850" y="4090988"/>
          <p14:tracePt t="36058" x="2863850" y="4086225"/>
          <p14:tracePt t="36061" x="2859088" y="4086225"/>
          <p14:tracePt t="36063" x="2859088" y="4083050"/>
          <p14:tracePt t="36065" x="2855913" y="4083050"/>
          <p14:tracePt t="36069" x="2852738" y="4083050"/>
          <p14:tracePt t="36070" x="2852738" y="4079875"/>
          <p14:tracePt t="36075" x="2847975" y="4079875"/>
          <p14:tracePt t="36077" x="2844800" y="4075113"/>
          <p14:tracePt t="36081" x="2840038" y="4075113"/>
          <p14:tracePt t="36084" x="2836863" y="4075113"/>
          <p14:tracePt t="36087" x="2836863" y="4071938"/>
          <p14:tracePt t="36095" x="2832100" y="4071938"/>
          <p14:tracePt t="36098" x="2828925" y="4071938"/>
          <p14:tracePt t="36102" x="2825750" y="4071938"/>
          <p14:tracePt t="36107" x="2820988" y="4071938"/>
          <p14:tracePt t="36114" x="2817813" y="4071938"/>
          <p14:tracePt t="36121" x="2813050" y="4071938"/>
          <p14:tracePt t="36129" x="2809875" y="4071938"/>
          <p14:tracePt t="36139" x="2805113" y="4071938"/>
          <p14:tracePt t="36147" x="2801938" y="4071938"/>
          <p14:tracePt t="36157" x="2798763" y="4071938"/>
          <p14:tracePt t="36166" x="2794000" y="4071938"/>
          <p14:tracePt t="36179" x="2790825" y="4071938"/>
          <p14:tracePt t="36190" x="2786063" y="4071938"/>
          <p14:tracePt t="36211" x="2782888" y="4071938"/>
          <p14:tracePt t="36218" x="2778125" y="4071938"/>
          <p14:tracePt t="36232" x="2778125" y="4075113"/>
          <p14:tracePt t="36243" x="2774950" y="4075113"/>
          <p14:tracePt t="36251" x="2774950" y="4079875"/>
          <p14:tracePt t="36269" x="2774950" y="4083050"/>
          <p14:tracePt t="36279" x="2774950" y="4086225"/>
          <p14:tracePt t="36280" x="2771775" y="4086225"/>
          <p14:tracePt t="36287" x="2771775" y="4090988"/>
          <p14:tracePt t="36296" x="2771775" y="4094163"/>
          <p14:tracePt t="36303" x="2771775" y="4098925"/>
          <p14:tracePt t="36307" x="2771775" y="4102100"/>
          <p14:tracePt t="36314" x="2771775" y="4106863"/>
          <p14:tracePt t="36322" x="2771775" y="4110038"/>
          <p14:tracePt t="36327" x="2774950" y="4110038"/>
          <p14:tracePt t="36331" x="2774950" y="4114800"/>
          <p14:tracePt t="36334" x="2778125" y="4114800"/>
          <p14:tracePt t="36337" x="2778125" y="4117975"/>
          <p14:tracePt t="36343" x="2782888" y="4117975"/>
          <p14:tracePt t="36348" x="2786063" y="4121150"/>
          <p14:tracePt t="36353" x="2786063" y="4125913"/>
          <p14:tracePt t="36354" x="2790825" y="4125913"/>
          <p14:tracePt t="36359" x="2794000" y="4125913"/>
          <p14:tracePt t="36363" x="2798763" y="4125913"/>
          <p14:tracePt t="36374" x="2805113" y="4129088"/>
          <p14:tracePt t="36375" x="2809875" y="4129088"/>
          <p14:tracePt t="36379" x="2813050" y="4129088"/>
          <p14:tracePt t="36383" x="2817813" y="4129088"/>
          <p14:tracePt t="36387" x="2820988" y="4129088"/>
          <p14:tracePt t="36390" x="2825750" y="4129088"/>
          <p14:tracePt t="36395" x="2828925" y="4129088"/>
          <p14:tracePt t="36400" x="2832100" y="4129088"/>
          <p14:tracePt t="36406" x="2836863" y="4129088"/>
          <p14:tracePt t="36411" x="2840038" y="4129088"/>
          <p14:tracePt t="36414" x="2844800" y="4129088"/>
          <p14:tracePt t="36420" x="2847975" y="4129088"/>
          <p14:tracePt t="36425" x="2852738" y="4129088"/>
          <p14:tracePt t="36429" x="2855913" y="4129088"/>
          <p14:tracePt t="36433" x="2859088" y="4129088"/>
          <p14:tracePt t="36437" x="2863850" y="4129088"/>
          <p14:tracePt t="36442" x="2867025" y="4129088"/>
          <p14:tracePt t="36446" x="2871788" y="4129088"/>
          <p14:tracePt t="36451" x="2874963" y="4129088"/>
          <p14:tracePt t="36459" x="2879725" y="4129088"/>
          <p14:tracePt t="36460" x="2879725" y="4125913"/>
          <p14:tracePt t="36462" x="2882900" y="4125913"/>
          <p14:tracePt t="36470" x="2886075" y="4125913"/>
          <p14:tracePt t="36471" x="2886075" y="4121150"/>
          <p14:tracePt t="36475" x="2886075" y="4117975"/>
          <p14:tracePt t="36478" x="2890838" y="4117975"/>
          <p14:tracePt t="36484" x="2890838" y="4114800"/>
          <p14:tracePt t="36490" x="2890838" y="4110038"/>
          <p14:tracePt t="36491" x="2894013" y="4110038"/>
          <p14:tracePt t="36494" x="2894013" y="4106863"/>
          <p14:tracePt t="36497" x="2894013" y="4102100"/>
          <p14:tracePt t="36502" x="2894013" y="4098925"/>
          <p14:tracePt t="36506" x="2894013" y="4094163"/>
          <p14:tracePt t="36510" x="2894013" y="4090988"/>
          <p14:tracePt t="36511" x="2894013" y="4086225"/>
          <p14:tracePt t="36516" x="2894013" y="4083050"/>
          <p14:tracePt t="36519" x="2894013" y="4079875"/>
          <p14:tracePt t="36523" x="2894013" y="4075113"/>
          <p14:tracePt t="36526" x="2894013" y="4071938"/>
          <p14:tracePt t="36527" x="2890838" y="4071938"/>
          <p14:tracePt t="36529" x="2886075" y="4067175"/>
          <p14:tracePt t="36532" x="2886075" y="4064000"/>
          <p14:tracePt t="36533" x="2882900" y="4064000"/>
          <p14:tracePt t="36534" x="2882900" y="4059238"/>
          <p14:tracePt t="36538" x="2879725" y="4056063"/>
          <p14:tracePt t="36542" x="2874963" y="4052888"/>
          <p14:tracePt t="36543" x="2871788" y="4052888"/>
          <p14:tracePt t="36544" x="2871788" y="4048125"/>
          <p14:tracePt t="36546" x="2867025" y="4048125"/>
          <p14:tracePt t="36549" x="2863850" y="4044950"/>
          <p14:tracePt t="36551" x="2859088" y="4044950"/>
          <p14:tracePt t="36552" x="2859088" y="4040188"/>
          <p14:tracePt t="36553" x="2855913" y="4040188"/>
          <p14:tracePt t="36556" x="2852738" y="4037013"/>
          <p14:tracePt t="36559" x="2852738" y="4032250"/>
          <p14:tracePt t="36560" x="2847975" y="4032250"/>
          <p14:tracePt t="36561" x="2844800" y="4032250"/>
          <p14:tracePt t="36564" x="2840038" y="4032250"/>
          <p14:tracePt t="36564" x="2840038" y="4029075"/>
          <p14:tracePt t="36565" x="2836863" y="4029075"/>
          <p14:tracePt t="36570" x="2832100" y="4029075"/>
          <p14:tracePt t="36570" x="2832100" y="4025900"/>
          <p14:tracePt t="36573" x="2828925" y="4025900"/>
          <p14:tracePt t="36574" x="2825750" y="4025900"/>
          <p14:tracePt t="36578" x="2820988" y="4025900"/>
          <p14:tracePt t="36578" x="2820988" y="4021138"/>
          <p14:tracePt t="36579" x="2817813" y="4021138"/>
          <p14:tracePt t="36583" x="2813050" y="4021138"/>
          <p14:tracePt t="36584" x="2809875" y="4021138"/>
          <p14:tracePt t="36587" x="2805113" y="4021138"/>
          <p14:tracePt t="36589" x="2801938" y="4021138"/>
          <p14:tracePt t="36590" x="2801938" y="4017963"/>
          <p14:tracePt t="36592" x="2798763" y="4017963"/>
          <p14:tracePt t="36594" x="2794000" y="4017963"/>
          <p14:tracePt t="36596" x="2790825" y="4017963"/>
          <p14:tracePt t="36597" x="2786063" y="4017963"/>
          <p14:tracePt t="36600" x="2782888" y="4017963"/>
          <p14:tracePt t="36601" x="2778125" y="4017963"/>
          <p14:tracePt t="36604" x="2774950" y="4017963"/>
          <p14:tracePt t="36606" x="2771775" y="4017963"/>
          <p14:tracePt t="36609" x="2767013" y="4017963"/>
          <p14:tracePt t="36611" x="2763838" y="4017963"/>
          <p14:tracePt t="36613" x="2759075" y="4017963"/>
          <p14:tracePt t="36615" x="2755900" y="4017963"/>
          <p14:tracePt t="36618" x="2751138" y="4017963"/>
          <p14:tracePt t="36619" x="2747963" y="4017963"/>
          <p14:tracePt t="36622" x="2744788" y="4017963"/>
          <p14:tracePt t="36623" x="2740025" y="4017963"/>
          <p14:tracePt t="36627" x="2736850" y="4017963"/>
          <p14:tracePt t="36630" x="2732088" y="4017963"/>
          <p14:tracePt t="36634" x="2728913" y="4021138"/>
          <p14:tracePt t="36636" x="2724150" y="4021138"/>
          <p14:tracePt t="36641" x="2720975" y="4021138"/>
          <p14:tracePt t="36643" x="2720975" y="4025900"/>
          <p14:tracePt t="36645" x="2717800" y="4025900"/>
          <p14:tracePt t="36652" x="2713038" y="4025900"/>
          <p14:tracePt t="36653" x="2713038" y="4029075"/>
          <p14:tracePt t="36667" x="2713038" y="4032250"/>
          <p14:tracePt t="36676" x="2713038" y="4037013"/>
          <p14:tracePt t="36681" x="2713038" y="4040188"/>
          <p14:tracePt t="36685" x="2713038" y="4044950"/>
          <p14:tracePt t="36688" x="2713038" y="4048125"/>
          <p14:tracePt t="36692" x="2713038" y="4052888"/>
          <p14:tracePt t="36697" x="2713038" y="4056063"/>
          <p14:tracePt t="36700" x="2713038" y="4059238"/>
          <p14:tracePt t="36705" x="2713038" y="4064000"/>
          <p14:tracePt t="36709" x="2713038" y="4067175"/>
          <p14:tracePt t="36711" x="2717800" y="4067175"/>
          <p14:tracePt t="36714" x="2717800" y="4071938"/>
          <p14:tracePt t="36720" x="2720975" y="4075113"/>
          <p14:tracePt t="36724" x="2724150" y="4079875"/>
          <p14:tracePt t="36726" x="2728913" y="4083050"/>
          <p14:tracePt t="36731" x="2732088" y="4083050"/>
          <p14:tracePt t="36731" x="2732088" y="4086225"/>
          <p14:tracePt t="36734" x="2736850" y="4086225"/>
          <p14:tracePt t="36737" x="2740025" y="4090988"/>
          <p14:tracePt t="36739" x="2744788" y="4090988"/>
          <p14:tracePt t="36741" x="2744788" y="4094163"/>
          <p14:tracePt t="36742" x="2747963" y="4094163"/>
          <p14:tracePt t="36745" x="2751138" y="4098925"/>
          <p14:tracePt t="36748" x="2755900" y="4098925"/>
          <p14:tracePt t="36750" x="2759075" y="4098925"/>
          <p14:tracePt t="36751" x="2759075" y="4102100"/>
          <p14:tracePt t="36751" x="2763838" y="4102100"/>
          <p14:tracePt t="36755" x="2767013" y="4102100"/>
          <p14:tracePt t="36757" x="2771775" y="4106863"/>
          <p14:tracePt t="36759" x="2774950" y="4106863"/>
          <p14:tracePt t="36762" x="2778125" y="4106863"/>
          <p14:tracePt t="36763" x="2782888" y="4110038"/>
          <p14:tracePt t="36766" x="2786063" y="4110038"/>
          <p14:tracePt t="36768" x="2790825" y="4110038"/>
          <p14:tracePt t="36770" x="2794000" y="4110038"/>
          <p14:tracePt t="36772" x="2798763" y="4110038"/>
          <p14:tracePt t="36774" x="2801938" y="4110038"/>
          <p14:tracePt t="36777" x="2805113" y="4110038"/>
          <p14:tracePt t="36778" x="2809875" y="4110038"/>
          <p14:tracePt t="36782" x="2813050" y="4110038"/>
          <p14:tracePt t="36784" x="2817813" y="4110038"/>
          <p14:tracePt t="36788" x="2820988" y="4110038"/>
          <p14:tracePt t="36791" x="2825750" y="4110038"/>
          <p14:tracePt t="36794" x="2828925" y="4110038"/>
          <p14:tracePt t="36797" x="2832100" y="4110038"/>
          <p14:tracePt t="36804" x="2836863" y="4110038"/>
          <p14:tracePt t="36808" x="2840038" y="4110038"/>
          <p14:tracePt t="36811" x="2844800" y="4110038"/>
          <p14:tracePt t="36814" x="2847975" y="4110038"/>
          <p14:tracePt t="36819" x="2852738" y="4110038"/>
          <p14:tracePt t="36822" x="2852738" y="4106863"/>
          <p14:tracePt t="36824" x="2855913" y="4106863"/>
          <p14:tracePt t="36829" x="2859088" y="4106863"/>
          <p14:tracePt t="36833" x="2859088" y="4102100"/>
          <p14:tracePt t="36837" x="2863850" y="4102100"/>
          <p14:tracePt t="36841" x="2863850" y="4098925"/>
          <p14:tracePt t="36843" x="2867025" y="4098925"/>
          <p14:tracePt t="36848" x="2867025" y="4094163"/>
          <p14:tracePt t="36854" x="2867025" y="4090988"/>
          <p14:tracePt t="36855" x="2871788" y="4090988"/>
          <p14:tracePt t="36859" x="2871788" y="4086225"/>
          <p14:tracePt t="36862" x="2871788" y="4083050"/>
          <p14:tracePt t="36868" x="2871788" y="4079875"/>
          <p14:tracePt t="36870" x="2871788" y="4075113"/>
          <p14:tracePt t="36871" x="2874963" y="4075113"/>
          <p14:tracePt t="36875" x="2874963" y="4071938"/>
          <p14:tracePt t="36878" x="2874963" y="4067175"/>
          <p14:tracePt t="36882" x="2874963" y="4064000"/>
          <p14:tracePt t="36886" x="2874963" y="4059238"/>
          <p14:tracePt t="36889" x="2874963" y="4056063"/>
          <p14:tracePt t="36893" x="2874963" y="4052888"/>
          <p14:tracePt t="36896" x="2874963" y="4048125"/>
          <p14:tracePt t="36900" x="2874963" y="4044950"/>
          <p14:tracePt t="36906" x="2874963" y="4040188"/>
          <p14:tracePt t="36909" x="2871788" y="4040188"/>
          <p14:tracePt t="36911" x="2871788" y="4037013"/>
          <p14:tracePt t="36914" x="2871788" y="4032250"/>
          <p14:tracePt t="36915" x="2867025" y="4032250"/>
          <p14:tracePt t="36919" x="2867025" y="4029075"/>
          <p14:tracePt t="36920" x="2863850" y="4029075"/>
          <p14:tracePt t="36923" x="2863850" y="4025900"/>
          <p14:tracePt t="36924" x="2859088" y="4025900"/>
          <p14:tracePt t="36926" x="2855913" y="4025900"/>
          <p14:tracePt t="36926" x="2855913" y="4021138"/>
          <p14:tracePt t="36928" x="2852738" y="4021138"/>
          <p14:tracePt t="36931" x="2847975" y="4017963"/>
          <p14:tracePt t="36934" x="2844800" y="4017963"/>
          <p14:tracePt t="36937" x="2840038" y="4013200"/>
          <p14:tracePt t="36939" x="2836863" y="4013200"/>
          <p14:tracePt t="36943" x="2832100" y="4013200"/>
          <p14:tracePt t="36945" x="2832100" y="4010025"/>
          <p14:tracePt t="36946" x="2828925" y="4010025"/>
          <p14:tracePt t="36948" x="2825750" y="4010025"/>
          <p14:tracePt t="36949" x="2820988" y="4010025"/>
          <p14:tracePt t="36952" x="2817813" y="4010025"/>
          <p14:tracePt t="36952" x="2813050" y="4010025"/>
          <p14:tracePt t="36954" x="2809875" y="4005263"/>
          <p14:tracePt t="36957" x="2805113" y="4005263"/>
          <p14:tracePt t="36958" x="2801938" y="4005263"/>
          <p14:tracePt t="36959" x="2798763" y="4005263"/>
          <p14:tracePt t="36962" x="2794000" y="4005263"/>
          <p14:tracePt t="36962" x="2790825" y="4005263"/>
          <p14:tracePt t="36966" x="2786063" y="4005263"/>
          <p14:tracePt t="36968" x="2782888" y="4005263"/>
          <p14:tracePt t="36969" x="2778125" y="4005263"/>
          <p14:tracePt t="36972" x="2774950" y="4005263"/>
          <p14:tracePt t="36974" x="2771775" y="4005263"/>
          <p14:tracePt t="36975" x="2767013" y="4005263"/>
          <p14:tracePt t="36978" x="2763838" y="4005263"/>
          <p14:tracePt t="36979" x="2759075" y="4005263"/>
          <p14:tracePt t="36982" x="2755900" y="4005263"/>
          <p14:tracePt t="36983" x="2751138" y="4005263"/>
          <p14:tracePt t="36988" x="2747963" y="4005263"/>
          <p14:tracePt t="36992" x="2744788" y="4010025"/>
          <p14:tracePt t="36995" x="2740025" y="4010025"/>
          <p14:tracePt t="36996" x="2736850" y="4013200"/>
          <p14:tracePt t="37002" x="2732088" y="4013200"/>
          <p14:tracePt t="37002" x="2732088" y="4017963"/>
          <p14:tracePt t="37006" x="2728913" y="4017963"/>
          <p14:tracePt t="37008" x="2728913" y="4021138"/>
          <p14:tracePt t="37011" x="2724150" y="4021138"/>
          <p14:tracePt t="37012" x="2724150" y="4025900"/>
          <p14:tracePt t="37017" x="2720975" y="4025900"/>
          <p14:tracePt t="37020" x="2720975" y="4029075"/>
          <p14:tracePt t="37025" x="2717800" y="4032250"/>
          <p14:tracePt t="37031" x="2717800" y="4037013"/>
          <p14:tracePt t="37035" x="2717800" y="4040188"/>
          <p14:tracePt t="37041" x="2713038" y="4044950"/>
          <p14:tracePt t="37047" x="2713038" y="4048125"/>
          <p14:tracePt t="37053" x="2713038" y="4052888"/>
          <p14:tracePt t="37061" x="2713038" y="4056063"/>
          <p14:tracePt t="37066" x="2713038" y="4059238"/>
          <p14:tracePt t="37070" x="2717800" y="4059238"/>
          <p14:tracePt t="37073" x="2717800" y="4064000"/>
          <p14:tracePt t="37074" x="2720975" y="4064000"/>
          <p14:tracePt t="37075" x="2720975" y="4067175"/>
          <p14:tracePt t="37078" x="2724150" y="4067175"/>
          <p14:tracePt t="37081" x="2728913" y="4067175"/>
          <p14:tracePt t="37082" x="2728913" y="4071938"/>
          <p14:tracePt t="37085" x="2732088" y="4071938"/>
          <p14:tracePt t="37087" x="2736850" y="4075113"/>
          <p14:tracePt t="37090" x="2740025" y="4075113"/>
          <p14:tracePt t="37091" x="2744788" y="4075113"/>
          <p14:tracePt t="37092" x="2744788" y="4079875"/>
          <p14:tracePt t="37093" x="2747963" y="4079875"/>
          <p14:tracePt t="37096" x="2751138" y="4079875"/>
          <p14:tracePt t="37097" x="2751138" y="4083050"/>
          <p14:tracePt t="37097" x="2755900" y="4083050"/>
          <p14:tracePt t="37100" x="2759075" y="4083050"/>
          <p14:tracePt t="37102" x="2763838" y="4083050"/>
          <p14:tracePt t="37103" x="2767013" y="4083050"/>
          <p14:tracePt t="37104" x="2771775" y="4083050"/>
          <p14:tracePt t="37107" x="2774950" y="4086225"/>
          <p14:tracePt t="37108" x="2778125" y="4086225"/>
          <p14:tracePt t="37109" x="2782888" y="4086225"/>
          <p14:tracePt t="37112" x="2786063" y="4086225"/>
          <p14:tracePt t="37112" x="2790825" y="4090988"/>
          <p14:tracePt t="37115" x="2794000" y="4090988"/>
          <p14:tracePt t="37116" x="2798763" y="4090988"/>
          <p14:tracePt t="37118" x="2801938" y="4090988"/>
          <p14:tracePt t="37120" x="2805113" y="4090988"/>
          <p14:tracePt t="37121" x="2809875" y="4090988"/>
          <p14:tracePt t="37123" x="2813050" y="4090988"/>
          <p14:tracePt t="37124" x="2817813" y="4090988"/>
          <p14:tracePt t="37125" x="2820988" y="4090988"/>
          <p14:tracePt t="37127" x="2825750" y="4090988"/>
          <p14:tracePt t="37130" x="2828925" y="4090988"/>
          <p14:tracePt t="37132" x="2832100" y="4090988"/>
          <p14:tracePt t="37135" x="2836863" y="4090988"/>
          <p14:tracePt t="37137" x="2840038" y="4090988"/>
          <p14:tracePt t="37139" x="2844800" y="4090988"/>
          <p14:tracePt t="37140" x="2847975" y="4090988"/>
          <p14:tracePt t="37143" x="2852738" y="4090988"/>
          <p14:tracePt t="37144" x="2855913" y="4086225"/>
          <p14:tracePt t="37147" x="2859088" y="4086225"/>
          <p14:tracePt t="37149" x="2863850" y="4086225"/>
          <p14:tracePt t="37151" x="2863850" y="4083050"/>
          <p14:tracePt t="37151" x="2867025" y="4083050"/>
          <p14:tracePt t="37154" x="2871788" y="4079875"/>
          <p14:tracePt t="37157" x="2874963" y="4079875"/>
          <p14:tracePt t="37160" x="2879725" y="4075113"/>
          <p14:tracePt t="37163" x="2882900" y="4075113"/>
          <p14:tracePt t="37165" x="2882900" y="4071938"/>
          <p14:tracePt t="37168" x="2886075" y="4071938"/>
          <p14:tracePt t="37170" x="2886075" y="4067175"/>
          <p14:tracePt t="37172" x="2890838" y="4067175"/>
          <p14:tracePt t="37176" x="2890838" y="4064000"/>
          <p14:tracePt t="37181" x="2890838" y="4059238"/>
          <p14:tracePt t="37185" x="2890838" y="4056063"/>
          <p14:tracePt t="37188" x="2890838" y="4052888"/>
          <p14:tracePt t="37192" x="2890838" y="4048125"/>
          <p14:tracePt t="37194" x="2890838" y="4044950"/>
          <p14:tracePt t="37198" x="2890838" y="4040188"/>
          <p14:tracePt t="37201" x="2890838" y="4037013"/>
          <p14:tracePt t="37201" x="2886075" y="4037013"/>
          <p14:tracePt t="37202" x="2886075" y="4032250"/>
          <p14:tracePt t="37205" x="2882900" y="4032250"/>
          <p14:tracePt t="37207" x="2882900" y="4029075"/>
          <p14:tracePt t="37208" x="2882900" y="4025900"/>
          <p14:tracePt t="37210" x="2879725" y="4025900"/>
          <p14:tracePt t="37212" x="2879725" y="4021138"/>
          <p14:tracePt t="37213" x="2874963" y="4021138"/>
          <p14:tracePt t="37214" x="2874963" y="4017963"/>
          <p14:tracePt t="37214" x="2871788" y="4017963"/>
          <p14:tracePt t="37217" x="2871788" y="4013200"/>
          <p14:tracePt t="37219" x="2867025" y="4013200"/>
          <p14:tracePt t="37221" x="2863850" y="4010025"/>
          <p14:tracePt t="37224" x="2859088" y="4005263"/>
          <p14:tracePt t="37225" x="2855913" y="4005263"/>
          <p14:tracePt t="37226" x="2855913" y="4002088"/>
          <p14:tracePt t="37229" x="2852738" y="4002088"/>
          <p14:tracePt t="37232" x="2847975" y="3998913"/>
          <p14:tracePt t="37234" x="2844800" y="3998913"/>
          <p14:tracePt t="37237" x="2840038" y="3994150"/>
          <p14:tracePt t="37239" x="2836863" y="3994150"/>
          <p14:tracePt t="37242" x="2836863" y="3990975"/>
          <p14:tracePt t="37244" x="2832100" y="3990975"/>
          <p14:tracePt t="37247" x="2828925" y="3990975"/>
          <p14:tracePt t="37249" x="2825750" y="3990975"/>
          <p14:tracePt t="37251" x="2820988" y="3990975"/>
          <p14:tracePt t="37253" x="2817813" y="3990975"/>
          <p14:tracePt t="37255" x="2813050" y="3986213"/>
          <p14:tracePt t="37259" x="2809875" y="3986213"/>
          <p14:tracePt t="37260" x="2805113" y="3986213"/>
          <p14:tracePt t="37264" x="2801938" y="3986213"/>
          <p14:tracePt t="37266" x="2798763" y="3986213"/>
          <p14:tracePt t="37271" x="2794000" y="3986213"/>
          <p14:tracePt t="37274" x="2790825" y="3986213"/>
          <p14:tracePt t="37277" x="2786063" y="3986213"/>
          <p14:tracePt t="37279" x="2782888" y="3986213"/>
          <p14:tracePt t="37283" x="2778125" y="3986213"/>
          <p14:tracePt t="37286" x="2774950" y="3990975"/>
          <p14:tracePt t="37289" x="2771775" y="3990975"/>
          <p14:tracePt t="37292" x="2771775" y="3994150"/>
          <p14:tracePt t="37294" x="2767013" y="3994150"/>
          <p14:tracePt t="37297" x="2763838" y="3998913"/>
          <p14:tracePt t="37302" x="2759075" y="4002088"/>
          <p14:tracePt t="37304" x="2755900" y="4005263"/>
          <p14:tracePt t="37309" x="2751138" y="4010025"/>
          <p14:tracePt t="37312" x="2751138" y="4013200"/>
          <p14:tracePt t="37313" x="2747963" y="4013200"/>
          <p14:tracePt t="37316" x="2747963" y="4017963"/>
          <p14:tracePt t="37318" x="2744788" y="4017963"/>
          <p14:tracePt t="37320" x="2744788" y="4021138"/>
          <p14:tracePt t="37323" x="2740025" y="4021138"/>
          <p14:tracePt t="37324" x="2740025" y="4025900"/>
          <p14:tracePt t="37327" x="2740025" y="4029075"/>
          <p14:tracePt t="37331" x="2736850" y="4029075"/>
          <p14:tracePt t="37333" x="2736850" y="4032250"/>
          <p14:tracePt t="37334" x="2736850" y="4037013"/>
          <p14:tracePt t="37338" x="2736850" y="4040188"/>
          <p14:tracePt t="37341" x="2736850" y="4044950"/>
          <p14:tracePt t="37343" x="2732088" y="4044950"/>
          <p14:tracePt t="37345" x="2732088" y="4048125"/>
          <p14:tracePt t="37349" x="2732088" y="4052888"/>
          <p14:tracePt t="37355" x="2732088" y="4056063"/>
          <p14:tracePt t="37356" x="2732088" y="4059238"/>
          <p14:tracePt t="37363" x="2732088" y="4064000"/>
          <p14:tracePt t="37365" x="2732088" y="4067175"/>
          <p14:tracePt t="37367" x="2736850" y="4067175"/>
          <p14:tracePt t="37369" x="2740025" y="4067175"/>
          <p14:tracePt t="37370" x="2740025" y="4071938"/>
          <p14:tracePt t="37373" x="2744788" y="4071938"/>
          <p14:tracePt t="37374" x="2744788" y="4075113"/>
          <p14:tracePt t="37375" x="2747963" y="4075113"/>
          <p14:tracePt t="37378" x="2751138" y="4075113"/>
          <p14:tracePt t="37380" x="2751138" y="4079875"/>
          <p14:tracePt t="37382" x="2755900" y="4079875"/>
          <p14:tracePt t="37384" x="2759075" y="4079875"/>
          <p14:tracePt t="37387" x="2763838" y="4079875"/>
          <p14:tracePt t="37389" x="2767013" y="4083050"/>
          <p14:tracePt t="37391" x="2771775" y="4083050"/>
          <p14:tracePt t="37395" x="2774950" y="4083050"/>
          <p14:tracePt t="37398" x="2778125" y="4083050"/>
          <p14:tracePt t="37400" x="2782888" y="4086225"/>
          <p14:tracePt t="37404" x="2786063" y="4086225"/>
          <p14:tracePt t="37407" x="2790825" y="4086225"/>
          <p14:tracePt t="37410" x="2794000" y="4086225"/>
          <p14:tracePt t="37413" x="2798763" y="4086225"/>
          <p14:tracePt t="37418" x="2801938" y="4086225"/>
          <p14:tracePt t="37423" x="2805113" y="4086225"/>
          <p14:tracePt t="37428" x="2809875" y="4086225"/>
          <p14:tracePt t="37430" x="2809875" y="4083050"/>
          <p14:tracePt t="37436" x="2813050" y="4083050"/>
          <p14:tracePt t="37439" x="2813050" y="4079875"/>
          <p14:tracePt t="37444" x="2817813" y="4079875"/>
          <p14:tracePt t="37449" x="2817813" y="4075113"/>
          <p14:tracePt t="37454" x="2817813" y="4071938"/>
          <p14:tracePt t="37459" x="2817813" y="4067175"/>
          <p14:tracePt t="37464" x="2817813" y="4064000"/>
          <p14:tracePt t="37467" x="2817813" y="4059238"/>
          <p14:tracePt t="37472" x="2817813" y="4056063"/>
          <p14:tracePt t="37475" x="2817813" y="4052888"/>
          <p14:tracePt t="37479" x="2817813" y="4048125"/>
          <p14:tracePt t="37482" x="2817813" y="4044950"/>
          <p14:tracePt t="37486" x="2817813" y="4040188"/>
          <p14:tracePt t="37489" x="2813050" y="4037013"/>
          <p14:tracePt t="37492" x="2813050" y="4032250"/>
          <p14:tracePt t="37495" x="2813050" y="4029075"/>
          <p14:tracePt t="37497" x="2809875" y="4029075"/>
          <p14:tracePt t="37500" x="2805113" y="4025900"/>
          <p14:tracePt t="37505" x="2805113" y="4021138"/>
          <p14:tracePt t="37506" x="2801938" y="4021138"/>
          <p14:tracePt t="37509" x="2801938" y="4017963"/>
          <p14:tracePt t="37512" x="2798763" y="4017963"/>
          <p14:tracePt t="37515" x="2794000" y="4013200"/>
          <p14:tracePt t="37522" x="2790825" y="4010025"/>
          <p14:tracePt t="37525" x="2786063" y="4010025"/>
          <p14:tracePt t="37528" x="2782888" y="4010025"/>
          <p14:tracePt t="37530" x="2782888" y="4005263"/>
          <p14:tracePt t="37532" x="2778125" y="4005263"/>
          <p14:tracePt t="37536" x="2774950" y="4005263"/>
          <p14:tracePt t="37537" x="2774950" y="4002088"/>
          <p14:tracePt t="37540" x="2771775" y="4002088"/>
          <p14:tracePt t="37543" x="2767013" y="4002088"/>
          <p14:tracePt t="37546" x="2763838" y="4002088"/>
          <p14:tracePt t="37550" x="2759075" y="4002088"/>
          <p14:tracePt t="37553" x="2755900" y="4002088"/>
          <p14:tracePt t="37557" x="2751138" y="3998913"/>
          <p14:tracePt t="37560" x="2747963" y="3998913"/>
          <p14:tracePt t="37564" x="2744788" y="3998913"/>
          <p14:tracePt t="37567" x="2740025" y="3998913"/>
          <p14:tracePt t="37569" x="2736850" y="3998913"/>
          <p14:tracePt t="37573" x="2732088" y="3998913"/>
          <p14:tracePt t="37576" x="2728913" y="3998913"/>
          <p14:tracePt t="37579" x="2724150" y="3998913"/>
          <p14:tracePt t="37582" x="2720975" y="3998913"/>
          <p14:tracePt t="37586" x="2717800" y="3998913"/>
          <p14:tracePt t="37589" x="2713038" y="3998913"/>
          <p14:tracePt t="37592" x="2713038" y="4002088"/>
          <p14:tracePt t="37595" x="2709863" y="4002088"/>
          <p14:tracePt t="37598" x="2709863" y="4005263"/>
          <p14:tracePt t="37599" x="2705100" y="4005263"/>
          <p14:tracePt t="37606" x="2705100" y="4010025"/>
          <p14:tracePt t="37608" x="2701925" y="4010025"/>
          <p14:tracePt t="37608" x="2701925" y="4013200"/>
          <p14:tracePt t="37615" x="2701925" y="4017963"/>
          <p14:tracePt t="37621" x="2701925" y="4021138"/>
          <p14:tracePt t="37626" x="2701925" y="4025900"/>
          <p14:tracePt t="37630" x="2701925" y="4029075"/>
          <p14:tracePt t="37632" x="2701925" y="4032250"/>
          <p14:tracePt t="37638" x="2701925" y="4037013"/>
          <p14:tracePt t="37640" x="2701925" y="4040188"/>
          <p14:tracePt t="37644" x="2705100" y="4040188"/>
          <p14:tracePt t="37645" x="2705100" y="4044950"/>
          <p14:tracePt t="37648" x="2709863" y="4048125"/>
          <p14:tracePt t="37651" x="2713038" y="4048125"/>
          <p14:tracePt t="37653" x="2713038" y="4052888"/>
          <p14:tracePt t="37654" x="2717800" y="4052888"/>
          <p14:tracePt t="37657" x="2720975" y="4056063"/>
          <p14:tracePt t="37659" x="2724150" y="4056063"/>
          <p14:tracePt t="37661" x="2724150" y="4059238"/>
          <p14:tracePt t="37661" x="2728913" y="4059238"/>
          <p14:tracePt t="37665" x="2732088" y="4059238"/>
          <p14:tracePt t="37667" x="2732088" y="4064000"/>
          <p14:tracePt t="37668" x="2736850" y="4064000"/>
          <p14:tracePt t="37671" x="2740025" y="4064000"/>
          <p14:tracePt t="37672" x="2744788" y="4064000"/>
          <p14:tracePt t="37676" x="2747963" y="4064000"/>
          <p14:tracePt t="37678" x="2747963" y="4067175"/>
          <p14:tracePt t="37679" x="2751138" y="4067175"/>
          <p14:tracePt t="37681" x="2755900" y="4067175"/>
          <p14:tracePt t="37683" x="2759075" y="4067175"/>
          <p14:tracePt t="37685" x="2763838" y="4067175"/>
          <p14:tracePt t="37689" x="2767013" y="4067175"/>
          <p14:tracePt t="37691" x="2771775" y="4067175"/>
          <p14:tracePt t="37694" x="2774950" y="4067175"/>
          <p14:tracePt t="37697" x="2778125" y="4067175"/>
          <p14:tracePt t="37701" x="2782888" y="4067175"/>
          <p14:tracePt t="37703" x="2786063" y="4064000"/>
          <p14:tracePt t="37706" x="2790825" y="4064000"/>
          <p14:tracePt t="37707" x="2790825" y="4059238"/>
          <p14:tracePt t="37710" x="2794000" y="4059238"/>
          <p14:tracePt t="37714" x="2798763" y="4059238"/>
          <p14:tracePt t="37716" x="2798763" y="4056063"/>
          <p14:tracePt t="37723" x="2801938" y="4052888"/>
          <p14:tracePt t="37728" x="2805113" y="4052888"/>
          <p14:tracePt t="37730" x="2805113" y="4048125"/>
          <p14:tracePt t="37739" x="2805113" y="4044950"/>
          <p14:tracePt t="37748" x="2805113" y="4040188"/>
          <p14:tracePt t="37753" x="2805113" y="4037013"/>
          <p14:tracePt t="37759" x="2805113" y="4032250"/>
          <p14:tracePt t="37765" x="2805113" y="4029075"/>
          <p14:tracePt t="37771" x="2805113" y="4025900"/>
          <p14:tracePt t="37785" x="2805113" y="4021138"/>
          <p14:tracePt t="37790" x="2801938" y="4021138"/>
          <p14:tracePt t="37795" x="2798763" y="4021138"/>
          <p14:tracePt t="37796" x="2798763" y="4017963"/>
          <p14:tracePt t="37800" x="2794000" y="4017963"/>
          <p14:tracePt t="37803" x="2790825" y="4017963"/>
          <p14:tracePt t="37805" x="2790825" y="4013200"/>
          <p14:tracePt t="37806" x="2786063" y="4013200"/>
          <p14:tracePt t="37809" x="2782888" y="4013200"/>
          <p14:tracePt t="37812" x="2778125" y="4013200"/>
          <p14:tracePt t="37815" x="2774950" y="4013200"/>
          <p14:tracePt t="37817" x="2771775" y="4010025"/>
          <p14:tracePt t="37820" x="2767013" y="4010025"/>
          <p14:tracePt t="37822" x="2763838" y="4010025"/>
          <p14:tracePt t="37824" x="2759075" y="4010025"/>
          <p14:tracePt t="37827" x="2755900" y="4010025"/>
          <p14:tracePt t="37830" x="2751138" y="4010025"/>
          <p14:tracePt t="37832" x="2747963" y="4010025"/>
          <p14:tracePt t="37835" x="2744788" y="4010025"/>
          <p14:tracePt t="37838" x="2740025" y="4010025"/>
          <p14:tracePt t="37839" x="2736850" y="4010025"/>
          <p14:tracePt t="37843" x="2732088" y="4013200"/>
          <p14:tracePt t="37845" x="2728913" y="4013200"/>
          <p14:tracePt t="37848" x="2724150" y="4013200"/>
          <p14:tracePt t="37849" x="2724150" y="4017963"/>
          <p14:tracePt t="37852" x="2720975" y="4021138"/>
          <p14:tracePt t="37857" x="2717800" y="4021138"/>
          <p14:tracePt t="37858" x="2717800" y="4025900"/>
          <p14:tracePt t="37860" x="2713038" y="4025900"/>
          <p14:tracePt t="37861" x="2713038" y="4029075"/>
          <p14:tracePt t="37866" x="2713038" y="4032250"/>
          <p14:tracePt t="37871" x="2709863" y="4037013"/>
          <p14:tracePt t="37876" x="2709863" y="4040188"/>
          <p14:tracePt t="37880" x="2709863" y="4044950"/>
          <p14:tracePt t="37883" x="2709863" y="4048125"/>
          <p14:tracePt t="37888" x="2709863" y="4052888"/>
          <p14:tracePt t="37892" x="2709863" y="4056063"/>
          <p14:tracePt t="37896" x="2709863" y="4059238"/>
          <p14:tracePt t="37903" x="2709863" y="4064000"/>
          <p14:tracePt t="37909" x="2709863" y="4067175"/>
          <p14:tracePt t="37913" x="2709863" y="4071938"/>
          <p14:tracePt t="37918" x="2713038" y="4071938"/>
          <p14:tracePt t="37919" x="2713038" y="4075113"/>
          <p14:tracePt t="37923" x="2717800" y="4075113"/>
          <p14:tracePt t="37924" x="2717800" y="4079875"/>
          <p14:tracePt t="37926" x="2720975" y="4079875"/>
          <p14:tracePt t="37929" x="2724150" y="4079875"/>
          <p14:tracePt t="37930" x="2724150" y="4083050"/>
          <p14:tracePt t="37930" x="2728913" y="4083050"/>
          <p14:tracePt t="37933" x="2732088" y="4083050"/>
          <p14:tracePt t="37935" x="2736850" y="4083050"/>
          <p14:tracePt t="37937" x="2740025" y="4083050"/>
          <p14:tracePt t="37938" x="2740025" y="4086225"/>
          <p14:tracePt t="37939" x="2744788" y="4086225"/>
          <p14:tracePt t="37940" x="2747963" y="4086225"/>
          <p14:tracePt t="37942" x="2751138" y="4086225"/>
          <p14:tracePt t="37944" x="2755900" y="4086225"/>
          <p14:tracePt t="37945" x="2759075" y="4086225"/>
          <p14:tracePt t="37945" x="2763838" y="4086225"/>
          <p14:tracePt t="37948" x="2767013" y="4086225"/>
          <p14:tracePt t="37949" x="2771775" y="4086225"/>
          <p14:tracePt t="37951" x="2774950" y="4086225"/>
          <p14:tracePt t="37952" x="2778125" y="4086225"/>
          <p14:tracePt t="37954" x="2782888" y="4086225"/>
          <p14:tracePt t="37955" x="2786063" y="4086225"/>
          <p14:tracePt t="37956" x="2790825" y="4086225"/>
          <p14:tracePt t="37958" x="2794000" y="4086225"/>
          <p14:tracePt t="37960" x="2798763" y="4086225"/>
          <p14:tracePt t="37962" x="2801938" y="4086225"/>
          <p14:tracePt t="37964" x="2805113" y="4086225"/>
          <p14:tracePt t="37965" x="2809875" y="4086225"/>
          <p14:tracePt t="37966" x="2813050" y="4086225"/>
          <p14:tracePt t="37968" x="2817813" y="4086225"/>
          <p14:tracePt t="37971" x="2820988" y="4086225"/>
          <p14:tracePt t="37972" x="2825750" y="4083050"/>
          <p14:tracePt t="37975" x="2828925" y="4083050"/>
          <p14:tracePt t="37977" x="2832100" y="4083050"/>
          <p14:tracePt t="37979" x="2832100" y="4079875"/>
          <p14:tracePt t="37981" x="2836863" y="4079875"/>
          <p14:tracePt t="37984" x="2836863" y="4075113"/>
          <p14:tracePt t="37985" x="2840038" y="4075113"/>
          <p14:tracePt t="37988" x="2844800" y="4071938"/>
          <p14:tracePt t="37992" x="2847975" y="4071938"/>
          <p14:tracePt t="37997" x="2847975" y="4067175"/>
          <p14:tracePt t="38008" x="2847975" y="4064000"/>
          <p14:tracePt t="38013" x="2847975" y="4059238"/>
          <p14:tracePt t="38018" x="2847975" y="4056063"/>
          <p14:tracePt t="38022" x="2847975" y="4052888"/>
          <p14:tracePt t="38026" x="2844800" y="4048125"/>
          <p14:tracePt t="38029" x="2844800" y="4044950"/>
          <p14:tracePt t="38030" x="2840038" y="4044950"/>
          <p14:tracePt t="38033" x="2836863" y="4040188"/>
          <p14:tracePt t="38036" x="2836863" y="4037013"/>
          <p14:tracePt t="38039" x="2832100" y="4037013"/>
          <p14:tracePt t="38042" x="2828925" y="4032250"/>
          <p14:tracePt t="38046" x="2825750" y="4032250"/>
          <p14:tracePt t="38047" x="2825750" y="4029075"/>
          <p14:tracePt t="38048" x="2820988" y="4029075"/>
          <p14:tracePt t="38052" x="2817813" y="4025900"/>
          <p14:tracePt t="38054" x="2813050" y="4025900"/>
          <p14:tracePt t="38056" x="2809875" y="4025900"/>
          <p14:tracePt t="38059" x="2805113" y="4025900"/>
          <p14:tracePt t="38062" x="2801938" y="4025900"/>
          <p14:tracePt t="38063" x="2801938" y="4021138"/>
          <p14:tracePt t="38064" x="2798763" y="4021138"/>
          <p14:tracePt t="38066" x="2794000" y="4021138"/>
          <p14:tracePt t="38068" x="2790825" y="4021138"/>
          <p14:tracePt t="38071" x="2786063" y="4021138"/>
          <p14:tracePt t="38072" x="2782888" y="4021138"/>
          <p14:tracePt t="38073" x="2778125" y="4021138"/>
          <p14:tracePt t="38076" x="2774950" y="4021138"/>
          <p14:tracePt t="38078" x="2771775" y="4021138"/>
          <p14:tracePt t="38080" x="2767013" y="4021138"/>
          <p14:tracePt t="38082" x="2763838" y="4021138"/>
          <p14:tracePt t="38084" x="2759075" y="4021138"/>
          <p14:tracePt t="38087" x="2755900" y="4021138"/>
          <p14:tracePt t="38089" x="2751138" y="4021138"/>
          <p14:tracePt t="38092" x="2747963" y="4021138"/>
          <p14:tracePt t="38098" x="2744788" y="4021138"/>
          <p14:tracePt t="38105" x="2740025" y="4021138"/>
          <p14:tracePt t="38176" x="2740025" y="4025900"/>
          <p14:tracePt t="38186" x="2740025" y="4029075"/>
          <p14:tracePt t="38195" x="2740025" y="4032250"/>
          <p14:tracePt t="38198" x="2744788" y="4032250"/>
          <p14:tracePt t="38206" x="2747963" y="4032250"/>
          <p14:tracePt t="38212" x="2751138" y="4032250"/>
          <p14:tracePt t="38213" x="2751138" y="4037013"/>
          <p14:tracePt t="38219" x="2755900" y="4037013"/>
          <p14:tracePt t="38225" x="2759075" y="4037013"/>
          <p14:tracePt t="38230" x="2763838" y="4037013"/>
          <p14:tracePt t="38235" x="2767013" y="4037013"/>
          <p14:tracePt t="38246" x="2771775" y="4037013"/>
          <p14:tracePt t="44071" x="2774950" y="4032250"/>
          <p14:tracePt t="44071" x="2774950" y="4029075"/>
          <p14:tracePt t="44071" x="2774950" y="4025900"/>
          <p14:tracePt t="44071" x="2778125" y="4025900"/>
          <p14:tracePt t="44071" x="2782888" y="4021138"/>
          <p14:tracePt t="44071" x="2782888" y="4017963"/>
          <p14:tracePt t="44071" x="2786063" y="4017963"/>
          <p14:tracePt t="44071" x="2790825" y="4013200"/>
          <p14:tracePt t="44071" x="2790825" y="4010025"/>
          <p14:tracePt t="44071" x="2794000" y="4010025"/>
          <p14:tracePt t="44071" x="2798763" y="4005263"/>
          <p14:tracePt t="44071" x="2801938" y="4002088"/>
          <p14:tracePt t="44071" x="2805113" y="4002088"/>
          <p14:tracePt t="44071" x="2809875" y="4002088"/>
          <p14:tracePt t="44071" x="2813050" y="3998913"/>
          <p14:tracePt t="44071" x="2817813" y="3994150"/>
          <p14:tracePt t="44071" x="2820988" y="3994150"/>
          <p14:tracePt t="44071" x="2825750" y="3990975"/>
          <p14:tracePt t="44071" x="2828925" y="3990975"/>
          <p14:tracePt t="44071" x="2832100" y="3990975"/>
          <p14:tracePt t="44071" x="2832100" y="3986213"/>
          <p14:tracePt t="44071" x="2836863" y="3986213"/>
          <p14:tracePt t="44071" x="2840038" y="3983038"/>
          <p14:tracePt t="44071" x="2844800" y="3983038"/>
          <p14:tracePt t="44071" x="2847975" y="3978275"/>
          <p14:tracePt t="44071" x="2852738" y="3978275"/>
          <p14:tracePt t="44071" x="2855913" y="3978275"/>
          <p14:tracePt t="44071" x="2859088" y="3975100"/>
          <p14:tracePt t="44071" x="2863850" y="3975100"/>
          <p14:tracePt t="44071" x="2871788" y="3971925"/>
          <p14:tracePt t="44071" x="2874963" y="3971925"/>
          <p14:tracePt t="44071" x="2879725" y="3967163"/>
          <p14:tracePt t="44071" x="2882900" y="3967163"/>
          <p14:tracePt t="44071" x="2886075" y="3963988"/>
          <p14:tracePt t="44071" x="2890838" y="3963988"/>
          <p14:tracePt t="44071" x="2894013" y="3963988"/>
          <p14:tracePt t="44071" x="2898775" y="3963988"/>
          <p14:tracePt t="44071" x="2909888" y="3959225"/>
          <p14:tracePt t="44071" x="2917825" y="3951288"/>
          <p14:tracePt t="44071" x="2921000" y="3951288"/>
          <p14:tracePt t="44071" x="2925763" y="3948113"/>
          <p14:tracePt t="44071" x="2928938" y="3948113"/>
          <p14:tracePt t="44071" x="2933700" y="3944938"/>
          <p14:tracePt t="44071" x="2936875" y="3944938"/>
          <p14:tracePt t="44071" x="2947988" y="3940175"/>
          <p14:tracePt t="44071" x="2955925" y="3937000"/>
          <p14:tracePt t="44071" x="2960688" y="3937000"/>
          <p14:tracePt t="44071" x="2963863" y="3932238"/>
          <p14:tracePt t="44071" x="2968625" y="3932238"/>
          <p14:tracePt t="44071" x="2979738" y="3929063"/>
          <p14:tracePt t="44071" x="2982913" y="3924300"/>
          <p14:tracePt t="44071" x="2990850" y="3924300"/>
          <p14:tracePt t="44071" x="2995613" y="3921125"/>
          <p14:tracePt t="44071" x="2998788" y="3921125"/>
          <p14:tracePt t="44071" x="3006725" y="3917950"/>
          <p14:tracePt t="44071" x="3009900" y="3913188"/>
          <p14:tracePt t="44071" x="3014663" y="3913188"/>
          <p14:tracePt t="44071" x="3022600" y="3910013"/>
          <p14:tracePt t="44071" x="3028950" y="3910013"/>
          <p14:tracePt t="44071" x="3041650" y="3905250"/>
          <p14:tracePt t="44071" x="3052763" y="3902075"/>
          <p14:tracePt t="44071" x="3055938" y="3897313"/>
          <p14:tracePt t="44071" x="3060700" y="3894138"/>
          <p14:tracePt t="44071" x="3071813" y="3890963"/>
          <p14:tracePt t="44071" x="3076575" y="3890963"/>
          <p14:tracePt t="44071" x="3082925" y="3886200"/>
          <p14:tracePt t="44071" x="3087688" y="3883025"/>
          <p14:tracePt t="44071" x="3098800" y="3875088"/>
          <p14:tracePt t="44071" x="3106738" y="3870325"/>
          <p14:tracePt t="44071" x="3114675" y="3870325"/>
          <p14:tracePt t="44071" x="3125788" y="3867150"/>
          <p14:tracePt t="44071" x="3133725" y="3862388"/>
          <p14:tracePt t="44071" x="3141663" y="3862388"/>
          <p14:tracePt t="44071" x="3152775" y="3859213"/>
          <p14:tracePt t="44071" x="3157538" y="3856038"/>
          <p14:tracePt t="44071" x="3168650" y="3851275"/>
          <p14:tracePt t="44071" x="3176588" y="3843338"/>
          <p14:tracePt t="44071" x="3195638" y="3840163"/>
          <p14:tracePt t="44071" x="3203575" y="3835400"/>
          <p14:tracePt t="44071" x="3230563" y="3829050"/>
          <p14:tracePt t="44071" x="3238500" y="3829050"/>
          <p14:tracePt t="44071" x="3246438" y="3821113"/>
          <p14:tracePt t="44071" x="3260725" y="3816350"/>
          <p14:tracePt t="44071" x="3273425" y="3813175"/>
          <p14:tracePt t="44071" x="3279775" y="3808413"/>
          <p14:tracePt t="44071" x="3295650" y="3802063"/>
          <p14:tracePt t="44071" x="3311525" y="3797300"/>
          <p14:tracePt t="44071" x="3319463" y="3794125"/>
          <p14:tracePt t="44071" x="3335338" y="3794125"/>
          <p14:tracePt t="44071" x="3341688" y="3789363"/>
          <p14:tracePt t="44071" x="3357563" y="3781425"/>
          <p14:tracePt t="44071" x="3373438" y="3778250"/>
          <p14:tracePt t="44071" x="3389313" y="3775075"/>
          <p14:tracePt t="44071" x="3416300" y="3762375"/>
          <p14:tracePt t="44071" x="3430588" y="3759200"/>
          <p14:tracePt t="44071" x="3446463" y="3754438"/>
          <p14:tracePt t="44071" x="3462338" y="3754438"/>
          <p14:tracePt t="44071" x="3470275" y="3751263"/>
          <p14:tracePt t="44071" x="3492500" y="3743325"/>
          <p14:tracePt t="44071" x="3500438" y="3740150"/>
          <p14:tracePt t="44071" x="3519488" y="3735388"/>
          <p14:tracePt t="44071" x="3535363" y="3727450"/>
          <p14:tracePt t="44071" x="3559175" y="3724275"/>
          <p14:tracePt t="44071" x="3570288" y="3721100"/>
          <p14:tracePt t="44071" x="3586163" y="3713163"/>
          <p14:tracePt t="44071" x="3608388" y="3708400"/>
          <p14:tracePt t="44071" x="3619500" y="3705225"/>
          <p14:tracePt t="44071" x="3651250" y="3694113"/>
          <p14:tracePt t="44071" x="3678238" y="3689350"/>
          <p14:tracePt t="44071" x="3716338" y="3678238"/>
          <p14:tracePt t="44071" x="3727450" y="3673475"/>
          <p14:tracePt t="44071" x="3751263" y="3670300"/>
          <p14:tracePt t="44071" x="3767138" y="3662363"/>
          <p14:tracePt t="44071" x="3778250" y="3659188"/>
          <p14:tracePt t="44071" x="3810000" y="3646488"/>
          <p14:tracePt t="44071" x="3824288" y="3643313"/>
          <p14:tracePt t="44071" x="3843338" y="3635375"/>
          <p14:tracePt t="44071" x="3859213" y="3632200"/>
          <p14:tracePt t="44071" x="3878263" y="3627438"/>
          <p14:tracePt t="44071" x="3902075" y="3619500"/>
          <p14:tracePt t="44071" x="3913188" y="3616325"/>
          <p14:tracePt t="44071" x="3929063" y="3611563"/>
          <p14:tracePt t="44071" x="3959225" y="3605213"/>
          <p14:tracePt t="44071" x="3994150" y="3597275"/>
          <p14:tracePt t="44071" x="4029075" y="3584575"/>
          <p14:tracePt t="44071" x="4048125" y="3581400"/>
          <p14:tracePt t="44071" x="4071938" y="3578225"/>
          <p14:tracePt t="44071" x="4087813" y="3565525"/>
          <p14:tracePt t="44071" x="4106863" y="3565525"/>
          <p14:tracePt t="44071" x="4125913" y="3562350"/>
          <p14:tracePt t="44071" x="4148138" y="3554413"/>
          <p14:tracePt t="44071" x="4168775" y="3543300"/>
          <p14:tracePt t="44071" x="4183063" y="3538538"/>
          <p14:tracePt t="44071" x="4206875" y="3535363"/>
          <p14:tracePt t="44071" x="4225925" y="3527425"/>
          <p14:tracePt t="44071" x="4244975" y="3524250"/>
          <p14:tracePt t="44071" x="4268788" y="3511550"/>
          <p14:tracePt t="44071" x="4284663" y="3508375"/>
          <p14:tracePt t="44071" x="4318000" y="3503613"/>
          <p14:tracePt t="44071" x="4360863" y="3492500"/>
          <p14:tracePt t="44071" x="4376738" y="3489325"/>
          <p14:tracePt t="44071" x="4395788" y="3481388"/>
          <p14:tracePt t="44071" x="4411663" y="3476625"/>
          <p14:tracePt t="44071" x="4430713" y="3473450"/>
          <p14:tracePt t="44071" x="4454525" y="3473450"/>
          <p14:tracePt t="44071" x="4473575" y="3465513"/>
          <p14:tracePt t="44071" x="4487863" y="3465513"/>
          <p14:tracePt t="44071" x="4508500" y="3462338"/>
          <p14:tracePt t="44071" x="4527550" y="3462338"/>
          <p14:tracePt t="44071" x="4541838" y="3457575"/>
          <p14:tracePt t="44071" x="4562475" y="3457575"/>
          <p14:tracePt t="44071" x="4603750" y="3446463"/>
          <p14:tracePt t="44071" x="4638675" y="3446463"/>
          <p14:tracePt t="44071" x="4670425" y="3443288"/>
          <p14:tracePt t="44071" x="4681538" y="3435350"/>
          <p14:tracePt t="44071" x="4705350" y="3435350"/>
          <p14:tracePt t="44071" x="4724400" y="3430588"/>
          <p14:tracePt t="44071" x="4738688" y="3430588"/>
          <p14:tracePt t="44071" x="4759325" y="3427413"/>
          <p14:tracePt t="44071" x="4781550" y="3419475"/>
          <p14:tracePt t="44071" x="4808538" y="3419475"/>
          <p14:tracePt t="44071" x="4824413" y="3414713"/>
          <p14:tracePt t="44071" x="4843463" y="3414713"/>
          <p14:tracePt t="44071" x="4870450" y="3408363"/>
          <p14:tracePt t="44071" x="4889500" y="3408363"/>
          <p14:tracePt t="44071" x="4924425" y="3403600"/>
          <p14:tracePt t="44071" x="4948238" y="3400425"/>
          <p14:tracePt t="44071" x="4967288" y="3400425"/>
          <p14:tracePt t="44071" x="4986338" y="3392488"/>
          <p14:tracePt t="44071" x="5010150" y="3392488"/>
          <p14:tracePt t="44071" x="5029200" y="3392488"/>
          <p14:tracePt t="44071" x="5048250" y="3387725"/>
          <p14:tracePt t="44071" x="5064125" y="3387725"/>
          <p14:tracePt t="44071" x="5083175" y="3384550"/>
          <p14:tracePt t="44071" x="5105400" y="3384550"/>
          <p14:tracePt t="44071" x="5118100" y="3384550"/>
          <p14:tracePt t="44071" x="5140325" y="3376613"/>
          <p14:tracePt t="44071" x="5153025" y="3373438"/>
          <p14:tracePt t="44071" x="5175250" y="3373438"/>
          <p14:tracePt t="44071" x="5194300" y="3373438"/>
          <p14:tracePt t="44071" x="5202238" y="3373438"/>
          <p14:tracePt t="44071" x="5237163" y="3365500"/>
          <p14:tracePt t="44071" x="5260975" y="3365500"/>
          <p14:tracePt t="44071" x="5268913" y="3365500"/>
          <p14:tracePt t="44071" x="5283200" y="3357563"/>
          <p14:tracePt t="44071" x="5302250" y="3357563"/>
          <p14:tracePt t="44071" x="5318125" y="3354388"/>
          <p14:tracePt t="44071" x="5334000" y="3354388"/>
          <p14:tracePt t="44071" x="5341938" y="3354388"/>
          <p14:tracePt t="44071" x="5353050" y="3354388"/>
          <p14:tracePt t="44071" x="5368925" y="3349625"/>
          <p14:tracePt t="44071" x="5383213" y="3341688"/>
          <p14:tracePt t="44071" x="5391150" y="3341688"/>
          <p14:tracePt t="44071" x="5407025" y="3341688"/>
          <p14:tracePt t="44071" x="5414963" y="3341688"/>
          <p14:tracePt t="44071" x="5437188" y="3341688"/>
          <p14:tracePt t="44071" x="5453063" y="3341688"/>
          <p14:tracePt t="44071" x="5461000" y="3341688"/>
          <p14:tracePt t="44071" x="5472113" y="3338513"/>
          <p14:tracePt t="44071" x="5480050" y="3338513"/>
          <p14:tracePt t="44071" x="5495925" y="3338513"/>
          <p14:tracePt t="44071" x="5499100" y="3338513"/>
          <p14:tracePt t="44071" x="5507038" y="3338513"/>
          <p14:tracePt t="44071" x="5522913" y="3333750"/>
          <p14:tracePt t="44071" x="5530850" y="3333750"/>
          <p14:tracePt t="44071" x="5538788" y="3333750"/>
          <p14:tracePt t="44071" x="5546725" y="3333750"/>
          <p14:tracePt t="44071" x="5557838" y="3333750"/>
          <p14:tracePt t="44071" x="5561013" y="3333750"/>
          <p14:tracePt t="44071" x="5568950" y="3333750"/>
          <p14:tracePt t="44071" x="5576888" y="3333750"/>
          <p14:tracePt t="44071" x="5588000" y="3333750"/>
          <p14:tracePt t="44071" x="5592763" y="3333750"/>
          <p14:tracePt t="44071" x="5595938" y="3333750"/>
          <p14:tracePt t="44071" x="5603875" y="3333750"/>
          <p14:tracePt t="44071" x="5607050" y="3333750"/>
          <p14:tracePt t="44071" x="5611813" y="3330575"/>
          <p14:tracePt t="44071" x="5614988" y="3330575"/>
          <p14:tracePt t="44071" x="5622925" y="3330575"/>
          <p14:tracePt t="44071" x="5627688" y="3330575"/>
          <p14:tracePt t="44071" x="5630863" y="3330575"/>
          <p14:tracePt t="44071" x="5634038" y="3330575"/>
          <p14:tracePt t="44071" x="5638800" y="3330575"/>
          <p14:tracePt t="44071" x="5646738" y="3330575"/>
          <p14:tracePt t="44071" x="5649913" y="3330575"/>
          <p14:tracePt t="44071" x="5654675" y="3330575"/>
          <p14:tracePt t="44071" x="5654675" y="3327400"/>
          <p14:tracePt t="44071" x="5646738" y="3327400"/>
          <p14:tracePt t="44071" x="5641975" y="3327400"/>
          <p14:tracePt t="44071" x="5638800" y="3327400"/>
          <p14:tracePt t="44071" x="5634038" y="3327400"/>
          <p14:tracePt t="44071" x="5627688" y="3330575"/>
          <p14:tracePt t="44071" x="5622925" y="3330575"/>
          <p14:tracePt t="44071" x="5607050" y="3338513"/>
          <p14:tracePt t="44071" x="5595938" y="3338513"/>
          <p14:tracePt t="44071" x="5588000" y="3338513"/>
          <p14:tracePt t="44071" x="5568950" y="3346450"/>
          <p14:tracePt t="44071" x="5561013" y="3349625"/>
          <p14:tracePt t="44071" x="5557838" y="3349625"/>
          <p14:tracePt t="44071" x="5549900" y="3354388"/>
          <p14:tracePt t="44071" x="5534025" y="3357563"/>
          <p14:tracePt t="44071" x="5530850" y="3357563"/>
          <p14:tracePt t="44071" x="5526088" y="3360738"/>
          <p14:tracePt t="44071" x="5514975" y="3365500"/>
          <p14:tracePt t="44071" x="5511800" y="3365500"/>
          <p14:tracePt t="44071" x="5507038" y="3365500"/>
          <p14:tracePt t="44071" x="5495925" y="3368675"/>
          <p14:tracePt t="44071" x="5487988" y="3376613"/>
          <p14:tracePt t="44071" x="5487988" y="3381375"/>
          <p14:tracePt t="44071" x="5480050" y="3381375"/>
          <p14:tracePt t="44071" x="5468938" y="3387725"/>
          <p14:tracePt t="44071" x="5465763" y="3387725"/>
          <p14:tracePt t="44071" x="5461000" y="3387725"/>
          <p14:tracePt t="44071" x="5457825" y="3392488"/>
          <p14:tracePt t="44071" x="5453063" y="3395663"/>
          <p14:tracePt t="44071" x="5449888" y="3395663"/>
          <p14:tracePt t="44071" x="5445125" y="3400425"/>
          <p14:tracePt t="44071" x="5441950" y="3400425"/>
          <p14:tracePt t="44071" x="5441950" y="3403600"/>
          <p14:tracePt t="44071" x="5437188" y="3403600"/>
          <p14:tracePt t="44071" x="5434013" y="3403600"/>
          <p14:tracePt t="44071" x="5434013" y="3408363"/>
          <p14:tracePt t="44071" x="5434013" y="3411538"/>
          <p14:tracePt t="44071" x="5430838" y="3411538"/>
          <p14:tracePt t="44071" x="5426075" y="3411538"/>
          <p14:tracePt t="44071" x="5426075" y="3414713"/>
          <p14:tracePt t="44071" x="5426075" y="3419475"/>
          <p14:tracePt t="44071" x="5426075" y="3422650"/>
          <p14:tracePt t="44071" x="5430838" y="3427413"/>
          <p14:tracePt t="44071" x="5434013" y="3427413"/>
          <p14:tracePt t="44071" x="5437188" y="3430588"/>
          <p14:tracePt t="44071" x="5445125" y="3430588"/>
          <p14:tracePt t="44071" x="5449888" y="3430588"/>
          <p14:tracePt t="44071" x="5453063" y="3435350"/>
          <p14:tracePt t="44071" x="5457825" y="3435350"/>
          <p14:tracePt t="44071" x="5461000" y="3435350"/>
          <p14:tracePt t="44071" x="5465763" y="3435350"/>
          <p14:tracePt t="44071" x="5472113" y="3435350"/>
          <p14:tracePt t="44071" x="5476875" y="3435350"/>
          <p14:tracePt t="44071" x="5480050" y="3435350"/>
          <p14:tracePt t="44071" x="5484813" y="3435350"/>
          <p14:tracePt t="44071" x="5492750" y="3435350"/>
          <p14:tracePt t="44071" x="5495925" y="3435350"/>
          <p14:tracePt t="44071" x="5503863" y="3435350"/>
          <p14:tracePt t="44071" x="5511800" y="3435350"/>
          <p14:tracePt t="44071" x="5514975" y="3435350"/>
          <p14:tracePt t="44071" x="5519738" y="3438525"/>
          <p14:tracePt t="44071" x="5538788" y="3438525"/>
          <p14:tracePt t="44071" x="5541963" y="3438525"/>
          <p14:tracePt t="44071" x="5549900" y="3438525"/>
          <p14:tracePt t="44071" x="5553075" y="3438525"/>
          <p14:tracePt t="44071" x="5561013" y="3438525"/>
          <p14:tracePt t="44071" x="5565775" y="3438525"/>
          <p14:tracePt t="44071" x="5573713" y="3438525"/>
          <p14:tracePt t="44071" x="5580063" y="3438525"/>
          <p14:tracePt t="44071" x="5588000" y="3438525"/>
          <p14:tracePt t="44071" x="5600700" y="3438525"/>
          <p14:tracePt t="44071" x="5603875" y="3438525"/>
          <p14:tracePt t="44071" x="5611813" y="3438525"/>
          <p14:tracePt t="44071" x="5619750" y="3443288"/>
          <p14:tracePt t="44071" x="5627688" y="3443288"/>
          <p14:tracePt t="44071" x="5638800" y="3443288"/>
          <p14:tracePt t="44071" x="5654675" y="3443288"/>
          <p14:tracePt t="44071" x="5661025" y="3443288"/>
          <p14:tracePt t="44071" x="5673725" y="3443288"/>
          <p14:tracePt t="44071" x="5681663" y="3443288"/>
          <p14:tracePt t="44071" x="5689600" y="3443288"/>
          <p14:tracePt t="44071" x="5695950" y="3443288"/>
          <p14:tracePt t="44071" x="5711825" y="3443288"/>
          <p14:tracePt t="44071" x="5719763" y="3443288"/>
          <p14:tracePt t="44071" x="5727700" y="3443288"/>
          <p14:tracePt t="44071" x="5738813" y="3443288"/>
          <p14:tracePt t="44071" x="5749925" y="3443288"/>
          <p14:tracePt t="44071" x="5762625" y="3443288"/>
          <p14:tracePt t="44071" x="5770563" y="3443288"/>
          <p14:tracePt t="44071" x="5784850" y="3443288"/>
          <p14:tracePt t="44071" x="5792788" y="3443288"/>
          <p14:tracePt t="44071" x="5808663" y="3443288"/>
          <p14:tracePt t="44071" x="5830888" y="3443288"/>
          <p14:tracePt t="44071" x="5843588" y="3443288"/>
          <p14:tracePt t="44071" x="5854700" y="3443288"/>
          <p14:tracePt t="44071" x="5865813" y="3443288"/>
          <p14:tracePt t="44071" x="5881688" y="3443288"/>
          <p14:tracePt t="44071" x="5889625" y="3443288"/>
          <p14:tracePt t="44071" x="5905500" y="3446463"/>
          <p14:tracePt t="44071" x="5919788" y="3446463"/>
          <p14:tracePt t="44071" x="5927725" y="3446463"/>
          <p14:tracePt t="44071" x="5943600" y="3446463"/>
          <p14:tracePt t="44071" x="5951538" y="3446463"/>
          <p14:tracePt t="44071" x="5959475" y="3446463"/>
          <p14:tracePt t="44071" x="5973763" y="3446463"/>
          <p14:tracePt t="44071" x="5981700" y="3449638"/>
          <p14:tracePt t="44071" x="5986463" y="3449638"/>
          <p14:tracePt t="44071" x="5997575" y="3449638"/>
          <p14:tracePt t="44071" x="6021388" y="3449638"/>
          <p14:tracePt t="44071" x="6032500" y="3449638"/>
          <p14:tracePt t="44071" x="6043613" y="3449638"/>
          <p14:tracePt t="44071" x="6051550" y="3449638"/>
          <p14:tracePt t="44071" x="6059488" y="3449638"/>
          <p14:tracePt t="44071" x="6067425" y="3449638"/>
          <p14:tracePt t="44071" x="6078538" y="3449638"/>
          <p14:tracePt t="44071" x="6089650" y="3446463"/>
          <p14:tracePt t="44071" x="6102350" y="3446463"/>
          <p14:tracePt t="44071" x="6110288" y="3443288"/>
          <p14:tracePt t="44071" x="6116638" y="3443288"/>
          <p14:tracePt t="44071" x="6132513" y="3443288"/>
          <p14:tracePt t="44071" x="6140450" y="3443288"/>
          <p14:tracePt t="44071" x="6151563" y="3435350"/>
          <p14:tracePt t="44071" x="6159500" y="3435350"/>
          <p14:tracePt t="44071" x="6183313" y="3435350"/>
          <p14:tracePt t="44071" x="6191250" y="3430588"/>
          <p14:tracePt t="44071" x="6202363" y="3430588"/>
          <p14:tracePt t="44071" x="6210300" y="3430588"/>
          <p14:tracePt t="44071" x="6218238" y="3427413"/>
          <p14:tracePt t="44071" x="6224588" y="3427413"/>
          <p14:tracePt t="44071" x="6237288" y="3427413"/>
          <p14:tracePt t="44071" x="6248400" y="3427413"/>
          <p14:tracePt t="44071" x="6259513" y="3422650"/>
          <p14:tracePt t="44071" x="6267450" y="3422650"/>
          <p14:tracePt t="44071" x="6275388" y="3422650"/>
          <p14:tracePt t="44071" x="6291263" y="3419475"/>
          <p14:tracePt t="44071" x="6299200" y="3419475"/>
          <p14:tracePt t="44071" x="6310313" y="3419475"/>
          <p14:tracePt t="44071" x="6318250" y="3419475"/>
          <p14:tracePt t="44071" x="6334125" y="3419475"/>
          <p14:tracePt t="44071" x="6356350" y="3419475"/>
          <p14:tracePt t="44071" x="6367463" y="3411538"/>
          <p14:tracePt t="44071" x="6380163" y="3411538"/>
          <p14:tracePt t="44071" x="6391275" y="3411538"/>
          <p14:tracePt t="44071" x="6407150" y="3411538"/>
          <p14:tracePt t="44071" x="6415088" y="3411538"/>
          <p14:tracePt t="44071" x="6429375" y="3411538"/>
          <p14:tracePt t="44071" x="6445250" y="3411538"/>
          <p14:tracePt t="44071" x="6461125" y="3411538"/>
          <p14:tracePt t="44071" x="6472238" y="3408363"/>
          <p14:tracePt t="44071" x="6483350" y="3408363"/>
          <p14:tracePt t="44071" x="6502400" y="3408363"/>
          <p14:tracePt t="44071" x="6510338" y="3408363"/>
          <p14:tracePt t="44071" x="6530975" y="3408363"/>
          <p14:tracePt t="44071" x="6545263" y="3408363"/>
          <p14:tracePt t="44071" x="6557963" y="3403600"/>
          <p14:tracePt t="44071" x="6596063" y="3403600"/>
          <p14:tracePt t="44071" x="6611938" y="3403600"/>
          <p14:tracePt t="44071" x="6623050" y="3403600"/>
          <p14:tracePt t="44071" x="6638925" y="3403600"/>
          <p14:tracePt t="44071" x="6657975" y="3403600"/>
          <p14:tracePt t="44071" x="6672263" y="3403600"/>
          <p14:tracePt t="44071" x="6688138" y="3403600"/>
          <p14:tracePt t="44071" x="6707188" y="3395663"/>
          <p14:tracePt t="44071" x="6723063" y="3395663"/>
          <p14:tracePt t="44071" x="6742113" y="3395663"/>
          <p14:tracePt t="44071" x="6757988" y="3395663"/>
          <p14:tracePt t="44071" x="6784975" y="3395663"/>
          <p14:tracePt t="44071" x="6800850" y="3395663"/>
          <p14:tracePt t="44071" x="6819900" y="3395663"/>
          <p14:tracePt t="44071" x="6835775" y="3395663"/>
          <p14:tracePt t="44071" x="6869113" y="3395663"/>
          <p14:tracePt t="44071" x="6889750" y="3395663"/>
          <p14:tracePt t="44071" x="6904038" y="3395663"/>
          <p14:tracePt t="44071" x="6931025" y="3395663"/>
          <p14:tracePt t="44071" x="6943725" y="3395663"/>
          <p14:tracePt t="44071" x="6970713" y="3395663"/>
          <p14:tracePt t="44071" x="6985000" y="3395663"/>
          <p14:tracePt t="44071" x="7005638" y="3395663"/>
          <p14:tracePt t="44071" x="7027863" y="3395663"/>
          <p14:tracePt t="44071" x="7046913" y="3395663"/>
          <p14:tracePt t="44071" x="7059613" y="3395663"/>
          <p14:tracePt t="44071" x="7086600" y="3395663"/>
          <p14:tracePt t="44071" x="7108825" y="3395663"/>
          <p14:tracePt t="44071" x="7135813" y="3395663"/>
          <p14:tracePt t="44071" x="7146925" y="3395663"/>
          <p14:tracePt t="44071" x="7170738" y="3395663"/>
          <p14:tracePt t="44071" x="7197725" y="3395663"/>
          <p14:tracePt t="44071" x="7216775" y="3395663"/>
          <p14:tracePt t="44071" x="7232650" y="3395663"/>
          <p14:tracePt t="44071" x="7259638" y="3395663"/>
          <p14:tracePt t="44071" x="7286625" y="3400425"/>
          <p14:tracePt t="44071" x="7305675" y="3400425"/>
          <p14:tracePt t="44071" x="7321550" y="3400425"/>
          <p14:tracePt t="44071" x="7348538" y="3400425"/>
          <p14:tracePt t="44071" x="7367588" y="3400425"/>
          <p14:tracePt t="44071" x="7391400" y="3400425"/>
          <p14:tracePt t="44071" x="7418388" y="3400425"/>
          <p14:tracePt t="44071" x="7437438" y="3400425"/>
          <p14:tracePt t="44071" x="7464425" y="3400425"/>
          <p14:tracePt t="44071" x="7483475" y="3400425"/>
          <p14:tracePt t="44071" x="7510463" y="3400425"/>
          <p14:tracePt t="44071" x="7529513" y="3400425"/>
          <p14:tracePt t="44071" x="7556500" y="3400425"/>
          <p14:tracePt t="44071" x="7575550" y="3400425"/>
          <p14:tracePt t="44071" x="7599363" y="3400425"/>
          <p14:tracePt t="44071" x="7626350" y="3400425"/>
          <p14:tracePt t="44071" x="7645400" y="3400425"/>
          <p14:tracePt t="44071" x="7664450" y="3400425"/>
          <p14:tracePt t="44071" x="7691438" y="3400425"/>
          <p14:tracePt t="44071" x="7710488" y="3400425"/>
          <p14:tracePt t="44071" x="7737475" y="3400425"/>
          <p14:tracePt t="44071" x="7761288" y="3400425"/>
          <p14:tracePt t="44071" x="7788275" y="3400425"/>
          <p14:tracePt t="44071" x="7807325" y="3400425"/>
          <p14:tracePt t="44071" x="7834313" y="3400425"/>
          <p14:tracePt t="44071" x="7853363" y="3400425"/>
          <p14:tracePt t="44071" x="7877175" y="3400425"/>
          <p14:tracePt t="44071" x="7904163" y="3400425"/>
          <p14:tracePt t="44071" x="7942263" y="3392488"/>
          <p14:tracePt t="44071" x="7966075" y="3392488"/>
          <p14:tracePt t="44071" x="7985125" y="3392488"/>
          <p14:tracePt t="44071" x="8012113" y="3392488"/>
          <p14:tracePt t="44071" x="8031163" y="3392488"/>
          <p14:tracePt t="44071" x="8050213" y="3392488"/>
          <p14:tracePt t="44071" x="8074025" y="3392488"/>
          <p14:tracePt t="44071" x="8093075" y="3392488"/>
          <p14:tracePt t="44071" x="8112125" y="3392488"/>
          <p14:tracePt t="44071" x="8128000" y="3392488"/>
          <p14:tracePt t="44071" x="8154988" y="3392488"/>
          <p14:tracePt t="44071" x="8174038" y="3392488"/>
          <p14:tracePt t="44071" x="8201025" y="3392488"/>
          <p14:tracePt t="44071" x="8216900" y="3392488"/>
          <p14:tracePt t="44071" x="8235950" y="3392488"/>
          <p14:tracePt t="44071" x="8255000" y="3392488"/>
          <p14:tracePt t="44071" x="8297863" y="3392488"/>
          <p14:tracePt t="44071" x="8316913" y="3392488"/>
          <p14:tracePt t="44071" x="8332788" y="3392488"/>
          <p14:tracePt t="44071" x="8359775" y="3392488"/>
          <p14:tracePt t="44071" x="8378825" y="3395663"/>
          <p14:tracePt t="44071" x="8397875" y="3395663"/>
          <p14:tracePt t="44071" x="8416925" y="3395663"/>
          <p14:tracePt t="44071" x="8432800" y="3395663"/>
          <p14:tracePt t="44071" x="8451850" y="3395663"/>
          <p14:tracePt t="44071" x="8467725" y="3395663"/>
          <p14:tracePt t="44071" x="8491538" y="3400425"/>
          <p14:tracePt t="44071" x="8510588" y="3400425"/>
          <p14:tracePt t="44071" x="8521700" y="3400425"/>
          <p14:tracePt t="44071" x="8545513" y="3400425"/>
          <p14:tracePt t="44071" x="8556625" y="3400425"/>
          <p14:tracePt t="44071" x="8578850" y="3400425"/>
          <p14:tracePt t="44071" x="8591550" y="3400425"/>
          <p14:tracePt t="44071" x="8626475" y="3400425"/>
          <p14:tracePt t="44071" x="8640763" y="3400425"/>
          <p14:tracePt t="44071" x="8656638" y="3400425"/>
          <p14:tracePt t="44071" x="8664575" y="3400425"/>
          <p14:tracePt t="44071" x="8683625" y="3400425"/>
          <p14:tracePt t="44071" x="8694738" y="3400425"/>
          <p14:tracePt t="44071" x="8707438" y="3400425"/>
          <p14:tracePt t="44071" x="8718550" y="3400425"/>
          <p14:tracePt t="44071" x="8729663" y="3400425"/>
          <p14:tracePt t="44071" x="8742363" y="3400425"/>
          <p14:tracePt t="44071" x="8748713" y="3400425"/>
          <p14:tracePt t="44071" x="8764588" y="3400425"/>
          <p14:tracePt t="44071" x="8769350" y="3400425"/>
          <p14:tracePt t="44071" x="8780463" y="3400425"/>
          <p14:tracePt t="44071" x="8796338" y="3400425"/>
          <p14:tracePt t="44071" x="8799513" y="3400425"/>
          <p14:tracePt t="44071" x="8807450" y="3400425"/>
          <p14:tracePt t="44071" x="8810625" y="3400425"/>
          <p14:tracePt t="44071" x="8823325" y="3400425"/>
          <p14:tracePt t="44071" x="8829675" y="3400425"/>
          <p14:tracePt t="44071" x="8834438" y="3400425"/>
          <p14:tracePt t="44071" x="8837613" y="3400425"/>
          <p14:tracePt t="44071" x="8842375" y="3400425"/>
          <p14:tracePt t="44071" x="8845550" y="3400425"/>
          <p14:tracePt t="44071" x="8850313" y="3403600"/>
          <p14:tracePt t="44071" x="8853488" y="3403600"/>
          <p14:tracePt t="44071" x="8853488" y="3408363"/>
          <p14:tracePt t="44071" x="8853488" y="3411538"/>
          <p14:tracePt t="44071" x="8829675" y="3422650"/>
          <p14:tracePt t="44071" x="8823325" y="3430588"/>
          <p14:tracePt t="44071" x="8807450" y="3435350"/>
          <p14:tracePt t="44071" x="8799513" y="3438525"/>
          <p14:tracePt t="44071" x="8791575" y="3446463"/>
          <p14:tracePt t="44071" x="8788400" y="3446463"/>
          <p14:tracePt t="44071" x="8783638" y="3449638"/>
          <p14:tracePt t="44071" x="8775700" y="3454400"/>
          <p14:tracePt t="44071" x="8764588" y="3465513"/>
          <p14:tracePt t="44071" x="8761413" y="3465513"/>
          <p14:tracePt t="44071" x="8756650" y="3465513"/>
          <p14:tracePt t="44071" x="8756650" y="3470275"/>
          <p14:tracePt t="44071" x="8753475" y="3470275"/>
          <p14:tracePt t="44071" x="8748713" y="3473450"/>
          <p14:tracePt t="44071" x="8756650" y="3473450"/>
          <p14:tracePt t="44071" x="8761413" y="3473450"/>
          <p14:tracePt t="44071" x="8764588" y="3473450"/>
          <p14:tracePt t="44071" x="8769350" y="3473450"/>
          <p14:tracePt t="44071" x="8772525" y="3473450"/>
          <p14:tracePt t="44071" x="8775700" y="3473450"/>
          <p14:tracePt t="44071" x="8780463" y="3473450"/>
          <p14:tracePt t="44071" x="8783638" y="3473450"/>
          <p14:tracePt t="44071" x="8791575" y="3473450"/>
          <p14:tracePt t="44071" x="8796338" y="3473450"/>
          <p14:tracePt t="44071" x="8799513" y="3473450"/>
          <p14:tracePt t="44071" x="8802688" y="3473450"/>
          <p14:tracePt t="44071" x="8810625" y="3473450"/>
          <p14:tracePt t="44071" x="8815388" y="3473450"/>
          <p14:tracePt t="44071" x="8818563" y="3473450"/>
          <p14:tracePt t="44071" x="8826500" y="3473450"/>
          <p14:tracePt t="44071" x="8829675" y="3473450"/>
          <p14:tracePt t="44071" x="8834438" y="3473450"/>
          <p14:tracePt t="44071" x="8837613" y="3473450"/>
          <p14:tracePt t="44071" x="8850313" y="3470275"/>
          <p14:tracePt t="44071" x="8853488" y="3470275"/>
          <p14:tracePt t="44071" x="8856663" y="3470275"/>
          <p14:tracePt t="44071" x="8864600" y="3470275"/>
          <p14:tracePt t="44071" x="8877300" y="3462338"/>
          <p14:tracePt t="44071" x="8880475" y="3457575"/>
          <p14:tracePt t="44071" x="8891588" y="3457575"/>
          <p14:tracePt t="44071" x="8899525" y="3457575"/>
          <p14:tracePt t="44071" x="8907463" y="3457575"/>
          <p14:tracePt t="44071" x="8915400" y="3454400"/>
          <p14:tracePt t="44071" x="8926513" y="3454400"/>
          <p14:tracePt t="44071" x="8934450" y="3449638"/>
          <p14:tracePt t="44071" x="8942388" y="3449638"/>
          <p14:tracePt t="44071" x="8953500" y="3449638"/>
          <p14:tracePt t="44071" x="8966200" y="3446463"/>
          <p14:tracePt t="44071" x="8977313" y="3446463"/>
          <p14:tracePt t="44071" x="8985250" y="3446463"/>
          <p14:tracePt t="44071" x="8999538" y="3446463"/>
          <p14:tracePt t="44071" x="9007475" y="3443288"/>
          <p14:tracePt t="44071" x="9015413" y="3443288"/>
          <p14:tracePt t="44071" x="9039225" y="3443288"/>
          <p14:tracePt t="44071" x="9053513" y="3443288"/>
          <p14:tracePt t="44071" x="9069388" y="3443288"/>
          <p14:tracePt t="44071" x="9077325" y="3443288"/>
          <p14:tracePt t="44071" x="9093200" y="3443288"/>
          <p14:tracePt t="44071" x="9101138" y="3443288"/>
          <p14:tracePt t="44071" x="9120188" y="3435350"/>
          <p14:tracePt t="44071" x="9131300" y="3435350"/>
          <p14:tracePt t="44071" x="9142413" y="3435350"/>
          <p14:tracePt t="44071" x="9155113" y="3435350"/>
          <p14:tracePt t="44071" x="9166225" y="3435350"/>
          <p14:tracePt t="44071" x="9174163" y="3435350"/>
          <p14:tracePt t="44071" x="9190038" y="3435350"/>
          <p14:tracePt t="44071" x="9196388" y="3435350"/>
          <p14:tracePt t="44071" x="9209088" y="3435350"/>
          <p14:tracePt t="44071" x="9217025" y="3435350"/>
          <p14:tracePt t="44071" x="9231313" y="3435350"/>
          <p14:tracePt t="44071" x="9247188" y="3435350"/>
          <p14:tracePt t="44071" x="9255125" y="3435350"/>
          <p14:tracePt t="44071" x="9266238" y="3435350"/>
          <p14:tracePt t="44071" x="9274175" y="3435350"/>
          <p14:tracePt t="44071" x="9282113" y="3435350"/>
          <p14:tracePt t="44071" x="9285288" y="3430588"/>
          <p14:tracePt t="44071" x="9301163" y="3427413"/>
          <p14:tracePt t="44071" x="9309100" y="3422650"/>
          <p14:tracePt t="44071" x="9317038" y="3419475"/>
          <p14:tracePt t="44071" x="9332913" y="3411538"/>
          <p14:tracePt t="44071" x="9344025" y="3408363"/>
          <p14:tracePt t="44071" x="9351963" y="3408363"/>
          <p14:tracePt t="44071" x="9359900" y="3403600"/>
          <p14:tracePt t="44071" x="9371013" y="3400425"/>
          <p14:tracePt t="44071" x="9382125" y="3400425"/>
          <p14:tracePt t="44071" x="9409113" y="3387725"/>
          <p14:tracePt t="44071" x="9420225" y="3387725"/>
          <p14:tracePt t="44071" x="9432925" y="3384550"/>
          <p14:tracePt t="44071" x="9447213" y="3381375"/>
          <p14:tracePt t="44071" x="9455150" y="3376613"/>
          <p14:tracePt t="44071" x="9471025" y="3368675"/>
          <p14:tracePt t="44071" x="9478963" y="3368675"/>
          <p14:tracePt t="44071" x="9494838" y="3365500"/>
          <p14:tracePt t="44071" x="9509125" y="3360738"/>
          <p14:tracePt t="44071" x="9521825" y="3360738"/>
          <p14:tracePt t="44071" x="9536113" y="3357563"/>
          <p14:tracePt t="44071" x="9548813" y="3357563"/>
          <p14:tracePt t="44071" x="9567863" y="3349625"/>
          <p14:tracePt t="44071" x="9575800" y="3349625"/>
          <p14:tracePt t="44071" x="9605963" y="3341688"/>
          <p14:tracePt t="44071" x="9621838" y="3341688"/>
          <p14:tracePt t="44071" x="9648825" y="3333750"/>
          <p14:tracePt t="44071" x="9667875" y="3330575"/>
          <p14:tracePt t="44071" x="9678988" y="3330575"/>
          <p14:tracePt t="44071" x="9691688" y="3330575"/>
          <p14:tracePt t="44071" x="9705975" y="3327400"/>
          <p14:tracePt t="44071" x="9729788" y="3319463"/>
          <p14:tracePt t="44071" x="9740900" y="3319463"/>
          <p14:tracePt t="44071" x="9756775" y="3314700"/>
          <p14:tracePt t="44071" x="9772650" y="3311525"/>
          <p14:tracePt t="44071" x="9786938" y="3311525"/>
          <p14:tracePt t="44071" x="9802813" y="3306763"/>
          <p14:tracePt t="44071" x="9813925" y="3306763"/>
          <p14:tracePt t="44071" x="9829800" y="3300413"/>
          <p14:tracePt t="44071" x="9845675" y="3295650"/>
          <p14:tracePt t="44071" x="9864725" y="3292475"/>
          <p14:tracePt t="44071" x="9894888" y="3284538"/>
          <p14:tracePt t="44071" x="9910763" y="3279775"/>
          <p14:tracePt t="44071" x="9929813" y="3276600"/>
          <p14:tracePt t="44071" x="9945688" y="3276600"/>
          <p14:tracePt t="44071" x="9961563" y="3268663"/>
          <p14:tracePt t="44071" x="9977438" y="3265488"/>
          <p14:tracePt t="44071" x="9991725" y="3260725"/>
          <p14:tracePt t="44071" x="10004425" y="3260725"/>
          <p14:tracePt t="44071" x="10015538" y="3257550"/>
          <p14:tracePt t="44071" x="10034588" y="3249613"/>
          <p14:tracePt t="44071" x="10050463" y="3246438"/>
          <p14:tracePt t="44071" x="10064750" y="3241675"/>
          <p14:tracePt t="44071" x="10085388" y="3233738"/>
          <p14:tracePt t="44071" x="10091738" y="3233738"/>
          <p14:tracePt t="44071" x="10107613" y="3230563"/>
          <p14:tracePt t="44071" x="10131425" y="3225800"/>
          <p14:tracePt t="44071" x="10142538" y="3219450"/>
          <p14:tracePt t="44071" x="10174288" y="3211513"/>
          <p14:tracePt t="44071" x="10188575" y="3211513"/>
          <p14:tracePt t="44071" x="10220325" y="3198813"/>
          <p14:tracePt t="44071" x="10239375" y="3195638"/>
          <p14:tracePt t="44071" x="10255250" y="3190875"/>
          <p14:tracePt t="44071" x="10266363" y="3190875"/>
          <p14:tracePt t="44071" x="10282238" y="3184525"/>
          <p14:tracePt t="44071" x="10293350" y="3184525"/>
          <p14:tracePt t="44071" x="10312400" y="3179763"/>
          <p14:tracePt t="44071" x="10328275" y="3176588"/>
          <p14:tracePt t="44071" x="10342563" y="3171825"/>
          <p14:tracePt t="44071" x="10355263" y="3163888"/>
          <p14:tracePt t="44071" x="10369550" y="3160713"/>
          <p14:tracePt t="44071" x="10382250" y="3160713"/>
          <p14:tracePt t="44071" x="10409238" y="3149600"/>
          <p14:tracePt t="44071" x="10444163" y="3141663"/>
          <p14:tracePt t="44071" x="10471150" y="3136900"/>
          <p14:tracePt t="44071" x="10482263" y="3130550"/>
          <p14:tracePt t="44071" x="10498138" y="3125788"/>
          <p14:tracePt t="44071" x="10512425" y="3122613"/>
          <p14:tracePt t="44071" x="10520363" y="3122613"/>
          <p14:tracePt t="44071" x="10533063" y="3114675"/>
          <p14:tracePt t="44071" x="10547350" y="3109913"/>
          <p14:tracePt t="44071" x="10560050" y="3109913"/>
          <p14:tracePt t="44071" x="10571163" y="3106738"/>
          <p14:tracePt t="44071" x="10594975" y="3103563"/>
          <p14:tracePt t="44071" x="10601325" y="3098800"/>
          <p14:tracePt t="44071" x="10625138" y="3090863"/>
          <p14:tracePt t="44071" x="10655300" y="3082925"/>
          <p14:tracePt t="44071" x="10663238" y="3076575"/>
          <p14:tracePt t="44071" x="10668000" y="3076575"/>
          <p14:tracePt t="44071" x="10690225" y="3071813"/>
          <p14:tracePt t="44071" x="10698163" y="3068638"/>
          <p14:tracePt t="44071" x="10714038" y="3063875"/>
          <p14:tracePt t="44071" x="10721975" y="3063875"/>
          <p14:tracePt t="44071" x="10725150" y="3060700"/>
          <p14:tracePt t="44071" x="10741025" y="3060700"/>
          <p14:tracePt t="44071" x="10748963" y="3055938"/>
          <p14:tracePt t="44071" x="10756900" y="3055938"/>
          <p14:tracePt t="44071" x="10768013" y="3049588"/>
          <p14:tracePt t="44071" x="10783888" y="3044825"/>
          <p14:tracePt t="44071" x="10798175" y="3041650"/>
          <p14:tracePt t="44071" x="10802938" y="3041650"/>
          <p14:tracePt t="44071" x="10818813" y="3033713"/>
          <p14:tracePt t="44071" x="10825163" y="3033713"/>
          <p14:tracePt t="44071" x="10833100" y="3033713"/>
          <p14:tracePt t="44071" x="10841038" y="3033713"/>
          <p14:tracePt t="44071" x="10852150" y="3028950"/>
          <p14:tracePt t="44071" x="10860088" y="3028950"/>
          <p14:tracePt t="44071" x="10868025" y="3022600"/>
          <p14:tracePt t="44071" x="10872788" y="3017838"/>
          <p14:tracePt t="44071" x="10887075" y="3017838"/>
          <p14:tracePt t="44071" x="10895013" y="3014663"/>
          <p14:tracePt t="44071" x="10899775" y="3014663"/>
          <p14:tracePt t="44071" x="10910888" y="3009900"/>
          <p14:tracePt t="44071" x="10914063" y="3006725"/>
          <p14:tracePt t="44071" x="10933113" y="3006725"/>
          <p14:tracePt t="44071" x="10941050" y="3001963"/>
          <p14:tracePt t="44071" x="10953750" y="2998788"/>
          <p14:tracePt t="44071" x="10960100" y="2998788"/>
          <p14:tracePt t="44071" x="10968038" y="2990850"/>
          <p14:tracePt t="44071" x="10980738" y="2987675"/>
          <p14:tracePt t="44071" x="10987088" y="2987675"/>
          <p14:tracePt t="44071" x="10995025" y="2982913"/>
          <p14:tracePt t="44071" x="10999788" y="2982913"/>
          <p14:tracePt t="44071" x="11007725" y="2979738"/>
          <p14:tracePt t="44071" x="11018838" y="2974975"/>
          <p14:tracePt t="44071" x="11026775" y="2974975"/>
          <p14:tracePt t="44071" x="11034713" y="2971800"/>
          <p14:tracePt t="44071" x="11037888" y="2971800"/>
          <p14:tracePt t="44071" x="11049000" y="2963863"/>
          <p14:tracePt t="44071" x="11056938" y="2960688"/>
          <p14:tracePt t="44071" x="11069638" y="2955925"/>
          <p14:tracePt t="44071" x="11075988" y="2952750"/>
          <p14:tracePt t="44071" x="11080750" y="2952750"/>
          <p14:tracePt t="44071" x="11091863" y="2947988"/>
          <p14:tracePt t="44071" x="11099800" y="2947988"/>
          <p14:tracePt t="44071" x="11107738" y="2944813"/>
          <p14:tracePt t="44071" x="11110913" y="2944813"/>
          <p14:tracePt t="44071" x="11115675" y="2940050"/>
          <p14:tracePt t="44071" x="11123613" y="2936875"/>
          <p14:tracePt t="44071" x="11126788" y="2936875"/>
          <p14:tracePt t="44071" x="11129963" y="2933700"/>
          <p14:tracePt t="44071" x="11134725" y="2933700"/>
          <p14:tracePt t="44071" x="11137900" y="2928938"/>
          <p14:tracePt t="44071" x="11142663" y="2925763"/>
          <p14:tracePt t="44071" x="11145838" y="2925763"/>
          <p14:tracePt t="44071" x="11150600" y="2921000"/>
          <p14:tracePt t="44071" x="11156950" y="2913063"/>
          <p14:tracePt t="44071" x="11161713" y="2913063"/>
          <p14:tracePt t="44071" x="11161713" y="2909888"/>
          <p14:tracePt t="44071" x="11164888" y="2909888"/>
          <p14:tracePt t="44071" x="11169650" y="2906713"/>
          <p14:tracePt t="44071" x="11169650" y="2901950"/>
          <p14:tracePt t="44071" x="11172825" y="2901950"/>
          <p14:tracePt t="44071" x="11172825" y="2898775"/>
          <p14:tracePt t="44071" x="11177588" y="2894013"/>
          <p14:tracePt t="44071" x="11177588" y="2890838"/>
          <p14:tracePt t="44071" x="11180763" y="2886075"/>
          <p14:tracePt t="44071" x="11180763" y="2882900"/>
          <p14:tracePt t="44071" x="11183938" y="2879725"/>
          <p14:tracePt t="44071" x="11183938" y="2874963"/>
          <p14:tracePt t="44071" x="11183938" y="2871788"/>
          <p14:tracePt t="44071" x="11183938" y="2867025"/>
          <p14:tracePt t="44071" x="11183938" y="2863850"/>
          <p14:tracePt t="44071" x="11183938" y="2859088"/>
          <p14:tracePt t="44071" x="11183938" y="2855913"/>
          <p14:tracePt t="44071" x="11183938" y="2852738"/>
          <p14:tracePt t="44071" x="11183938" y="2847975"/>
          <p14:tracePt t="44071" x="11183938" y="2844800"/>
          <p14:tracePt t="44071" x="11183938" y="2840038"/>
          <p14:tracePt t="44071" x="11183938" y="2836863"/>
          <p14:tracePt t="44071" x="11180763" y="2836863"/>
          <p14:tracePt t="44071" x="11177588" y="2832100"/>
          <p14:tracePt t="44071" x="11169650" y="2828925"/>
          <p14:tracePt t="44071" x="11164888" y="2825750"/>
          <p14:tracePt t="44071" x="11161713" y="2820988"/>
          <p14:tracePt t="44071" x="11156950" y="2820988"/>
          <p14:tracePt t="44071" x="11153775" y="2817813"/>
          <p14:tracePt t="44071" x="11150600" y="2813050"/>
          <p14:tracePt t="44071" x="11145838" y="2809875"/>
          <p14:tracePt t="44071" x="11142663" y="2809875"/>
          <p14:tracePt t="44071" x="11134725" y="2805113"/>
          <p14:tracePt t="44071" x="11129963" y="2801938"/>
          <p14:tracePt t="44071" x="11126788" y="2801938"/>
          <p14:tracePt t="44071" x="11115675" y="2794000"/>
          <p14:tracePt t="44071" x="11110913" y="2794000"/>
          <p14:tracePt t="44071" x="11102975" y="2790825"/>
          <p14:tracePt t="44071" x="11099800" y="2786063"/>
          <p14:tracePt t="44071" x="11091863" y="2786063"/>
          <p14:tracePt t="44071" x="11080750" y="2778125"/>
          <p14:tracePt t="44071" x="11075988" y="2774950"/>
          <p14:tracePt t="44071" x="11069638" y="2771775"/>
          <p14:tracePt t="44071" x="11064875" y="2767013"/>
          <p14:tracePt t="44071" x="11056938" y="2763838"/>
          <p14:tracePt t="44071" x="11049000" y="2763838"/>
          <p14:tracePt t="44071" x="11037888" y="2759075"/>
          <p14:tracePt t="44071" x="11034713" y="2759075"/>
          <p14:tracePt t="44071" x="11029950" y="2755900"/>
          <p14:tracePt t="44071" x="11022013" y="2755900"/>
          <p14:tracePt t="44071" x="11014075" y="2751138"/>
          <p14:tracePt t="44071" x="11007725" y="2747963"/>
          <p14:tracePt t="44071" x="10995025" y="2743200"/>
          <p14:tracePt t="44071" x="10991850" y="2743200"/>
          <p14:tracePt t="44071" x="10980738" y="2740025"/>
          <p14:tracePt t="44071" x="10975975" y="2740025"/>
          <p14:tracePt t="44071" x="10972800" y="2736850"/>
          <p14:tracePt t="44071" x="10968038" y="2736850"/>
          <p14:tracePt t="44071" x="10964863" y="2736850"/>
          <p14:tracePt t="44071" x="10960100" y="2736850"/>
          <p14:tracePt t="44071" x="10956925" y="2732088"/>
          <p14:tracePt t="44071" x="10953750" y="2732088"/>
          <p14:tracePt t="44071" x="10948988" y="2732088"/>
          <p14:tracePt t="44071" x="10945813" y="2732088"/>
          <p14:tracePt t="44071" x="10941050" y="2728913"/>
          <p14:tracePt t="44071" x="10941050" y="2724150"/>
          <p14:tracePt t="44071" x="10937875" y="2724150"/>
          <p14:tracePt t="44071" x="10937875" y="2720975"/>
          <p14:tracePt t="44071" x="10933113" y="2720975"/>
          <p14:tracePt t="44071" x="10933113" y="2716213"/>
          <p14:tracePt t="44071" x="10929938" y="2716213"/>
          <p14:tracePt t="44071" x="10929938" y="2713038"/>
          <p14:tracePt t="44071" x="10926763" y="2709863"/>
          <p14:tracePt t="44071" x="10922000" y="2709863"/>
          <p14:tracePt t="44071" x="10922000" y="2705100"/>
          <p14:tracePt t="44071" x="10918825" y="2705100"/>
          <p14:tracePt t="44071" x="10918825" y="2701925"/>
          <p14:tracePt t="44071" x="10918825" y="2697163"/>
          <p14:tracePt t="44071" x="10914063" y="2697163"/>
          <p14:tracePt t="44071" x="10910888" y="2693988"/>
          <p14:tracePt t="44071" x="10910888" y="2689225"/>
          <p14:tracePt t="44071" x="10906125" y="2689225"/>
          <p14:tracePt t="44071" x="10902950" y="2686050"/>
          <p14:tracePt t="44071" x="10899775" y="2686050"/>
          <p14:tracePt t="44071" x="10899775" y="2682875"/>
          <p14:tracePt t="44071" x="10895013" y="2678113"/>
          <p14:tracePt t="44071" x="10887075" y="2674938"/>
          <p14:tracePt t="44071" x="10887075" y="2670175"/>
          <p14:tracePt t="44071" x="10883900" y="2670175"/>
          <p14:tracePt t="44071" x="10879138" y="2667000"/>
          <p14:tracePt t="44071" x="10875963" y="2662238"/>
          <p14:tracePt t="44071" x="10872788" y="2662238"/>
          <p14:tracePt t="44071" x="10868025" y="2659063"/>
          <p14:tracePt t="44071" x="10864850" y="2655888"/>
          <p14:tracePt t="44071" x="10860088" y="2651125"/>
          <p14:tracePt t="44071" x="10848975" y="2647950"/>
          <p14:tracePt t="44071" x="10845800" y="2643188"/>
          <p14:tracePt t="44071" x="10833100" y="2640013"/>
          <p14:tracePt t="44071" x="10829925" y="2635250"/>
          <p14:tracePt t="44071" x="10825163" y="2632075"/>
          <p14:tracePt t="44071" x="10821988" y="2628900"/>
          <p14:tracePt t="44071" x="10814050" y="2624138"/>
          <p14:tracePt t="44071" x="10810875" y="2620963"/>
          <p14:tracePt t="44071" x="10802938" y="2620963"/>
          <p14:tracePt t="44071" x="10798175" y="2616200"/>
          <p14:tracePt t="44071" x="10790238" y="2608263"/>
          <p14:tracePt t="44071" x="10787063" y="2608263"/>
          <p14:tracePt t="44071" x="10783888" y="2605088"/>
          <p14:tracePt t="44071" x="10771188" y="2605088"/>
          <p14:tracePt t="44071" x="10768013" y="2605088"/>
          <p14:tracePt t="44071" x="10760075" y="2601913"/>
          <p14:tracePt t="44071" x="10752138" y="2597150"/>
          <p14:tracePt t="44071" x="10741025" y="2593975"/>
          <p14:tracePt t="44071" x="10733088" y="2593975"/>
          <p14:tracePt t="44071" x="10725150" y="2589213"/>
          <p14:tracePt t="44071" x="10721975" y="2589213"/>
          <p14:tracePt t="44071" x="10709275" y="2586038"/>
          <p14:tracePt t="44071" x="10706100" y="2586038"/>
          <p14:tracePt t="44071" x="10698163" y="2586038"/>
          <p14:tracePt t="44071" x="10698163" y="2581275"/>
          <p14:tracePt t="44071" x="10694988" y="2581275"/>
          <p14:tracePt t="44071" x="10690225" y="2581275"/>
          <p14:tracePt t="44071" x="10687050" y="2581275"/>
          <p14:tracePt t="44071" x="10682288" y="2581275"/>
          <p14:tracePt t="44071" x="10679113" y="2578100"/>
          <p14:tracePt t="44071" x="10675938" y="2578100"/>
          <p14:tracePt t="44071" x="10671175" y="2578100"/>
          <p14:tracePt t="44071" x="10668000" y="2578100"/>
          <p14:tracePt t="44071" x="10663238" y="2578100"/>
          <p14:tracePt t="44071" x="10660063" y="2578100"/>
          <p14:tracePt t="44071" x="10655300" y="2578100"/>
          <p14:tracePt t="44071" x="10652125" y="2574925"/>
          <p14:tracePt t="44071" x="10648950" y="2574925"/>
          <p14:tracePt t="44071" x="10644188" y="2574925"/>
          <p14:tracePt t="44071" x="10641013" y="2574925"/>
          <p14:tracePt t="44071" x="10636250" y="2574925"/>
          <p14:tracePt t="44071" x="10633075" y="2574925"/>
          <p14:tracePt t="44071" x="10628313" y="2574925"/>
          <p14:tracePt t="44071" x="10628313" y="2570163"/>
          <p14:tracePt t="44071" x="10625138" y="2570163"/>
          <p14:tracePt t="44071" x="10621963" y="2570163"/>
          <p14:tracePt t="44071" x="10617200" y="2570163"/>
          <p14:tracePt t="44071" x="10614025" y="2570163"/>
          <p14:tracePt t="44071" x="10609263" y="2566988"/>
          <p14:tracePt t="44071" x="10606088" y="2566988"/>
          <p14:tracePt t="44071" x="10601325" y="2566988"/>
          <p14:tracePt t="44071" x="10598150" y="2566988"/>
          <p14:tracePt t="44071" x="10598150" y="2562225"/>
          <p14:tracePt t="44071" x="10594975" y="2562225"/>
          <p14:tracePt t="44071" x="10590213" y="2562225"/>
          <p14:tracePt t="44071" x="10587038" y="2562225"/>
          <p14:tracePt t="44071" x="10582275" y="2559050"/>
          <p14:tracePt t="44071" x="10579100" y="2559050"/>
          <p14:tracePt t="44071" x="10574338" y="2559050"/>
          <p14:tracePt t="44071" x="10571163" y="2559050"/>
          <p14:tracePt t="44071" x="10566400" y="2554288"/>
          <p14:tracePt t="44071" x="10563225" y="2554288"/>
          <p14:tracePt t="44071" x="10560050" y="2554288"/>
          <p14:tracePt t="44071" x="10555288" y="2554288"/>
          <p14:tracePt t="44071" x="10552113" y="2551113"/>
          <p14:tracePt t="44071" x="10539413" y="2551113"/>
          <p14:tracePt t="44071" x="10536238" y="2547938"/>
          <p14:tracePt t="44071" x="10528300" y="2547938"/>
          <p14:tracePt t="44071" x="10525125" y="2543175"/>
          <p14:tracePt t="44071" x="10512425" y="2543175"/>
          <p14:tracePt t="44071" x="10506075" y="2543175"/>
          <p14:tracePt t="44071" x="10498138" y="2540000"/>
          <p14:tracePt t="44071" x="10482263" y="2535238"/>
          <p14:tracePt t="44071" x="10474325" y="2535238"/>
          <p14:tracePt t="44071" x="10455275" y="2527300"/>
          <p14:tracePt t="44071" x="10447338" y="2524125"/>
          <p14:tracePt t="44071" x="10439400" y="2524125"/>
          <p14:tracePt t="44071" x="10431463" y="2524125"/>
          <p14:tracePt t="44071" x="10417175" y="2519363"/>
          <p14:tracePt t="44071" x="10398125" y="2516188"/>
          <p14:tracePt t="44071" x="10390188" y="2516188"/>
          <p14:tracePt t="44071" x="10374313" y="2516188"/>
          <p14:tracePt t="44071" x="10366375" y="2516188"/>
          <p14:tracePt t="44071" x="10350500" y="2513013"/>
          <p14:tracePt t="44071" x="10342563" y="2513013"/>
          <p14:tracePt t="44071" x="10328275" y="2505075"/>
          <p14:tracePt t="44071" x="10312400" y="2505075"/>
          <p14:tracePt t="44071" x="10304463" y="2505075"/>
          <p14:tracePt t="44071" x="10296525" y="2505075"/>
          <p14:tracePt t="44071" x="10282238" y="2500313"/>
          <p14:tracePt t="44071" x="10274300" y="2500313"/>
          <p14:tracePt t="44071" x="10250488" y="2500313"/>
          <p14:tracePt t="44071" x="10242550" y="2500313"/>
          <p14:tracePt t="44071" x="10228263" y="2500313"/>
          <p14:tracePt t="44071" x="10212388" y="2500313"/>
          <p14:tracePt t="44071" x="10204450" y="2500313"/>
          <p14:tracePt t="44071" x="10180638" y="2497138"/>
          <p14:tracePt t="44071" x="10177463" y="2497138"/>
          <p14:tracePt t="44071" x="10166350" y="2497138"/>
          <p14:tracePt t="44071" x="10158413" y="2497138"/>
          <p14:tracePt t="44071" x="10142538" y="2497138"/>
          <p14:tracePt t="44071" x="10134600" y="2497138"/>
          <p14:tracePt t="44071" x="10126663" y="2497138"/>
          <p14:tracePt t="44071" x="10115550" y="2497138"/>
          <p14:tracePt t="44071" x="10107613" y="2497138"/>
          <p14:tracePt t="44071" x="10099675" y="2497138"/>
          <p14:tracePt t="44071" x="10088563" y="2497138"/>
          <p14:tracePt t="44071" x="10085388" y="2497138"/>
          <p14:tracePt t="44071" x="10072688" y="2497138"/>
          <p14:tracePt t="44071" x="10069513" y="2500313"/>
          <p14:tracePt t="44071" x="10058400" y="2500313"/>
          <p14:tracePt t="44071" x="10050463" y="2500313"/>
          <p14:tracePt t="44071" x="10045700" y="2500313"/>
          <p14:tracePt t="44071" x="10042525" y="2500313"/>
          <p14:tracePt t="44071" x="10034588" y="2505075"/>
          <p14:tracePt t="44071" x="10031413" y="2505075"/>
          <p14:tracePt t="44071" x="10023475" y="2505075"/>
          <p14:tracePt t="44071" x="10018713" y="2508250"/>
          <p14:tracePt t="44071" x="10015538" y="2508250"/>
          <p14:tracePt t="44071" x="10010775" y="2508250"/>
          <p14:tracePt t="44071" x="10007600" y="2513013"/>
          <p14:tracePt t="44071" x="10004425" y="2513013"/>
          <p14:tracePt t="44071" x="9999663" y="2513013"/>
          <p14:tracePt t="44071" x="9996488" y="2516188"/>
          <p14:tracePt t="44071" x="9991725" y="2516188"/>
          <p14:tracePt t="44071" x="9983788" y="2516188"/>
          <p14:tracePt t="44071" x="9980613" y="2516188"/>
          <p14:tracePt t="44071" x="9977438" y="2516188"/>
          <p14:tracePt t="44071" x="9972675" y="2519363"/>
          <p14:tracePt t="44071" x="9969500" y="2519363"/>
          <p14:tracePt t="44071" x="9964738" y="2524125"/>
          <p14:tracePt t="44071" x="9961563" y="2524125"/>
          <p14:tracePt t="44071" x="9956800" y="2524125"/>
          <p14:tracePt t="44071" x="9953625" y="2524125"/>
          <p14:tracePt t="44071" x="9953625" y="2527300"/>
          <p14:tracePt t="44071" x="9950450" y="2527300"/>
          <p14:tracePt t="44071" x="9945688" y="2527300"/>
          <p14:tracePt t="44071" x="9942513" y="2527300"/>
          <p14:tracePt t="44071" x="9937750" y="2527300"/>
          <p14:tracePt t="44071" x="9934575" y="2532063"/>
          <p14:tracePt t="44071" x="9929813" y="2532063"/>
          <p14:tracePt t="44071" x="9926638" y="2535238"/>
          <p14:tracePt t="44071" x="9921875" y="2535238"/>
          <p14:tracePt t="44071" x="9918700" y="2535238"/>
          <p14:tracePt t="44071" x="9915525" y="2535238"/>
          <p14:tracePt t="44071" x="9910763" y="2540000"/>
          <p14:tracePt t="44071" x="9907588" y="2540000"/>
          <p14:tracePt t="44071" x="9902825" y="2540000"/>
          <p14:tracePt t="44071" x="9899650" y="2540000"/>
          <p14:tracePt t="44071" x="9894888" y="2543175"/>
          <p14:tracePt t="44071" x="9891713" y="2543175"/>
          <p14:tracePt t="44071" x="9888538" y="2543175"/>
          <p14:tracePt t="44071" x="9883775" y="2547938"/>
          <p14:tracePt t="44071" x="9880600" y="2547938"/>
          <p14:tracePt t="44071" x="9875838" y="2547938"/>
          <p14:tracePt t="44071" x="9872663" y="2551113"/>
          <p14:tracePt t="44071" x="9867900" y="2551113"/>
          <p14:tracePt t="44071" x="9861550" y="2554288"/>
          <p14:tracePt t="44071" x="9856788" y="2554288"/>
          <p14:tracePt t="44071" x="9853613" y="2554288"/>
          <p14:tracePt t="44071" x="9848850" y="2559050"/>
          <p14:tracePt t="44071" x="9845675" y="2559050"/>
          <p14:tracePt t="44071" x="9840913" y="2562225"/>
          <p14:tracePt t="44071" x="9837738" y="2562225"/>
          <p14:tracePt t="44071" x="9837738" y="2566988"/>
          <p14:tracePt t="44071" x="9834563" y="2566988"/>
          <p14:tracePt t="44071" x="9829800" y="2566988"/>
          <p14:tracePt t="44071" x="9829800" y="2570163"/>
          <p14:tracePt t="44071" x="9821863" y="2570163"/>
          <p14:tracePt t="44071" x="9821863" y="2574925"/>
          <p14:tracePt t="44071" x="9818688" y="2574925"/>
          <p14:tracePt t="44071" x="9813925" y="2578100"/>
          <p14:tracePt t="44071" x="9810750" y="2578100"/>
          <p14:tracePt t="44071" x="9810750" y="2581275"/>
          <p14:tracePt t="44071" x="9807575" y="2586038"/>
          <p14:tracePt t="44071" x="9802813" y="2586038"/>
          <p14:tracePt t="44071" x="9802813" y="2589213"/>
          <p14:tracePt t="44071" x="9799638" y="2593975"/>
          <p14:tracePt t="44071" x="9799638" y="2597150"/>
          <p14:tracePt t="44071" x="9794875" y="2597150"/>
          <p14:tracePt t="44071" x="9794875" y="2601913"/>
          <p14:tracePt t="44071" x="9791700" y="2605088"/>
          <p14:tracePt t="44071" x="9791700" y="2608263"/>
          <p14:tracePt t="44071" x="9786938" y="2613025"/>
          <p14:tracePt t="44071" x="9786938" y="2616200"/>
          <p14:tracePt t="44071" x="9786938" y="2620963"/>
          <p14:tracePt t="44071" x="9786938" y="2624138"/>
          <p14:tracePt t="44071" x="9783763" y="2624138"/>
          <p14:tracePt t="44071" x="9783763" y="2628900"/>
          <p14:tracePt t="44071" x="9783763" y="2632075"/>
          <p14:tracePt t="44071" x="9783763" y="2635250"/>
          <p14:tracePt t="44071" x="9780588" y="2635250"/>
          <p14:tracePt t="44071" x="9780588" y="2640013"/>
          <p14:tracePt t="44071" x="9780588" y="2643188"/>
          <p14:tracePt t="44071" x="9780588" y="2647950"/>
          <p14:tracePt t="44071" x="9780588" y="2651125"/>
          <p14:tracePt t="44071" x="9780588" y="2655888"/>
          <p14:tracePt t="44071" x="9775825" y="2655888"/>
          <p14:tracePt t="44071" x="9775825" y="2659063"/>
          <p14:tracePt t="44071" x="9775825" y="2662238"/>
          <p14:tracePt t="44071" x="9775825" y="2667000"/>
          <p14:tracePt t="44071" x="9772650" y="2667000"/>
          <p14:tracePt t="44071" x="9772650" y="2670175"/>
          <p14:tracePt t="44071" x="9772650" y="2674938"/>
          <p14:tracePt t="44071" x="9767888" y="2678113"/>
          <p14:tracePt t="44071" x="9767888" y="2682875"/>
          <p14:tracePt t="44071" x="9764713" y="2682875"/>
          <p14:tracePt t="44071" x="9764713" y="2686050"/>
          <p14:tracePt t="44071" x="9764713" y="2689225"/>
          <p14:tracePt t="44071" x="9764713" y="2693988"/>
          <p14:tracePt t="44071" x="9764713" y="2697163"/>
          <p14:tracePt t="44071" x="9764713" y="2701925"/>
          <p14:tracePt t="44071" x="9759950" y="2705100"/>
          <p14:tracePt t="44071" x="9759950" y="2709863"/>
          <p14:tracePt t="44071" x="9759950" y="2713038"/>
          <p14:tracePt t="44071" x="9759950" y="2716213"/>
          <p14:tracePt t="44071" x="9759950" y="2720975"/>
          <p14:tracePt t="44071" x="9759950" y="2724150"/>
          <p14:tracePt t="44071" x="9759950" y="2728913"/>
          <p14:tracePt t="44071" x="9759950" y="2732088"/>
          <p14:tracePt t="44071" x="9759950" y="2736850"/>
          <p14:tracePt t="44071" x="9759950" y="2740025"/>
          <p14:tracePt t="44071" x="9759950" y="2743200"/>
          <p14:tracePt t="44071" x="9759950" y="2747963"/>
          <p14:tracePt t="44071" x="9759950" y="2751138"/>
          <p14:tracePt t="44071" x="9764713" y="2755900"/>
          <p14:tracePt t="44071" x="9764713" y="2759075"/>
          <p14:tracePt t="44071" x="9767888" y="2759075"/>
          <p14:tracePt t="44071" x="9767888" y="2763838"/>
          <p14:tracePt t="44071" x="9772650" y="2763838"/>
          <p14:tracePt t="44071" x="9772650" y="2767013"/>
          <p14:tracePt t="44071" x="9775825" y="2771775"/>
          <p14:tracePt t="44071" x="9780588" y="2774950"/>
          <p14:tracePt t="44071" x="9783763" y="2778125"/>
          <p14:tracePt t="44071" x="9786938" y="2782888"/>
          <p14:tracePt t="44071" x="9791700" y="2782888"/>
          <p14:tracePt t="44071" x="9791700" y="2786063"/>
          <p14:tracePt t="44071" x="9794875" y="2786063"/>
          <p14:tracePt t="44071" x="9799638" y="2786063"/>
          <p14:tracePt t="44071" x="9799638" y="2790825"/>
          <p14:tracePt t="44071" x="9802813" y="2790825"/>
          <p14:tracePt t="44071" x="9807575" y="2794000"/>
          <p14:tracePt t="44071" x="9810750" y="2794000"/>
          <p14:tracePt t="44071" x="9813925" y="2798763"/>
          <p14:tracePt t="44071" x="9818688" y="2798763"/>
          <p14:tracePt t="44071" x="9818688" y="2801938"/>
          <p14:tracePt t="44071" x="9821863" y="2801938"/>
          <p14:tracePt t="44071" x="9826625" y="2805113"/>
          <p14:tracePt t="44071" x="9829800" y="2805113"/>
          <p14:tracePt t="44071" x="9834563" y="2809875"/>
          <p14:tracePt t="44071" x="9837738" y="2809875"/>
          <p14:tracePt t="44071" x="9840913" y="2809875"/>
          <p14:tracePt t="44071" x="9845675" y="2813050"/>
          <p14:tracePt t="44071" x="9848850" y="2817813"/>
          <p14:tracePt t="44071" x="9853613" y="2817813"/>
          <p14:tracePt t="44071" x="9853613" y="2820988"/>
          <p14:tracePt t="44071" x="9861550" y="2820988"/>
          <p14:tracePt t="44071" x="9864725" y="2820988"/>
          <p14:tracePt t="44071" x="9867900" y="2825750"/>
          <p14:tracePt t="44071" x="9872663" y="2825750"/>
          <p14:tracePt t="44071" x="9875838" y="2825750"/>
          <p14:tracePt t="44071" x="9880600" y="2828925"/>
          <p14:tracePt t="44071" x="9883775" y="2828925"/>
          <p14:tracePt t="44071" x="9888538" y="2832100"/>
          <p14:tracePt t="44071" x="9891713" y="2832100"/>
          <p14:tracePt t="44071" x="9899650" y="2836863"/>
          <p14:tracePt t="44071" x="9902825" y="2836863"/>
          <p14:tracePt t="44071" x="9907588" y="2836863"/>
          <p14:tracePt t="44071" x="9910763" y="2840038"/>
          <p14:tracePt t="44071" x="9915525" y="2840038"/>
          <p14:tracePt t="44071" x="9918700" y="2840038"/>
          <p14:tracePt t="44071" x="9921875" y="2844800"/>
          <p14:tracePt t="44071" x="9926638" y="2844800"/>
          <p14:tracePt t="44071" x="9929813" y="2847975"/>
          <p14:tracePt t="44071" x="9934575" y="2847975"/>
          <p14:tracePt t="44071" x="9937750" y="2847975"/>
          <p14:tracePt t="44071" x="9942513" y="2847975"/>
          <p14:tracePt t="44071" x="9945688" y="2852738"/>
          <p14:tracePt t="44071" x="9950450" y="2852738"/>
          <p14:tracePt t="44071" x="9956800" y="2855913"/>
          <p14:tracePt t="44071" x="9961563" y="2855913"/>
          <p14:tracePt t="44071" x="9964738" y="2855913"/>
          <p14:tracePt t="44071" x="9969500" y="2859088"/>
          <p14:tracePt t="44071" x="9972675" y="2859088"/>
          <p14:tracePt t="44071" x="9977438" y="2859088"/>
          <p14:tracePt t="44071" x="9980613" y="2859088"/>
          <p14:tracePt t="44071" x="9983788" y="2859088"/>
          <p14:tracePt t="44071" x="9991725" y="2863850"/>
          <p14:tracePt t="44071" x="9996488" y="2863850"/>
          <p14:tracePt t="44071" x="9999663" y="2863850"/>
          <p14:tracePt t="44071" x="9999663" y="2867025"/>
          <p14:tracePt t="44071" x="10007600" y="2867025"/>
          <p14:tracePt t="44071" x="10010775" y="2867025"/>
          <p14:tracePt t="44071" x="10023475" y="2871788"/>
          <p14:tracePt t="44071" x="10026650" y="2871788"/>
          <p14:tracePt t="44071" x="10031413" y="2871788"/>
          <p14:tracePt t="44071" x="10034588" y="2874963"/>
          <p14:tracePt t="44071" x="10042525" y="2874963"/>
          <p14:tracePt t="44071" x="10053638" y="2874963"/>
          <p14:tracePt t="44071" x="10053638" y="2879725"/>
          <p14:tracePt t="44071" x="10058400" y="2879725"/>
          <p14:tracePt t="44071" x="10061575" y="2879725"/>
          <p14:tracePt t="44071" x="10064750" y="2879725"/>
          <p14:tracePt t="44071" x="10069513" y="2879725"/>
          <p14:tracePt t="44071" x="10072688" y="2879725"/>
          <p14:tracePt t="44071" x="10077450" y="2882900"/>
          <p14:tracePt t="44071" x="10080625" y="2882900"/>
          <p14:tracePt t="44071" x="10088563" y="2882900"/>
          <p14:tracePt t="44071" x="10091738" y="2882900"/>
          <p14:tracePt t="44071" x="10096500" y="2882900"/>
          <p14:tracePt t="44071" x="10096500" y="2886075"/>
          <p14:tracePt t="44071" x="10099675" y="2886075"/>
          <p14:tracePt t="44071" x="10104438" y="2886075"/>
          <p14:tracePt t="44071" x="10107613" y="2886075"/>
          <p14:tracePt t="44071" x="10112375" y="2886075"/>
          <p14:tracePt t="44071" x="10115550" y="2886075"/>
          <p14:tracePt t="44071" x="10118725" y="2886075"/>
          <p14:tracePt t="44071" x="10123488" y="2886075"/>
          <p14:tracePt t="44071" x="10126663" y="2886075"/>
          <p14:tracePt t="44071" x="10131425" y="2890838"/>
          <p14:tracePt t="44071" x="10134600" y="2890838"/>
          <p14:tracePt t="44071" x="10139363" y="2890838"/>
          <p14:tracePt t="44071" x="10142538" y="2890838"/>
          <p14:tracePt t="44071" x="10142538" y="2894013"/>
          <p14:tracePt t="44071" x="10145713" y="2894013"/>
          <p14:tracePt t="44071" x="10150475" y="2894013"/>
          <p14:tracePt t="44071" x="10153650" y="2894013"/>
          <p14:tracePt t="44071" x="10153650" y="2898775"/>
          <p14:tracePt t="44071" x="10158413" y="2898775"/>
          <p14:tracePt t="44071" x="10161588" y="2898775"/>
          <p14:tracePt t="44071" x="10166350" y="2898775"/>
          <p14:tracePt t="44071" x="10166350" y="2901950"/>
          <p14:tracePt t="44071" x="10169525" y="2901950"/>
          <p14:tracePt t="44071" x="10174288" y="2901950"/>
          <p14:tracePt t="44071" x="10177463" y="2906713"/>
          <p14:tracePt t="44071" x="10180638" y="2906713"/>
          <p14:tracePt t="44071" x="10180638" y="2909888"/>
          <p14:tracePt t="44071" x="10185400" y="2909888"/>
          <p14:tracePt t="44071" x="10188575" y="2909888"/>
          <p14:tracePt t="44071" x="10193338" y="2909888"/>
          <p14:tracePt t="44071" x="10196513" y="2913063"/>
          <p14:tracePt t="44071" x="10201275" y="2913063"/>
          <p14:tracePt t="44071" x="10204450" y="2913063"/>
          <p14:tracePt t="44071" x="10204450" y="2917825"/>
          <p14:tracePt t="44071" x="10207625" y="2917825"/>
          <p14:tracePt t="44071" x="10212388" y="2917825"/>
          <p14:tracePt t="44071" x="10215563" y="2917825"/>
          <p14:tracePt t="44071" x="10220325" y="2921000"/>
          <p14:tracePt t="44071" x="10223500" y="2921000"/>
          <p14:tracePt t="44071" x="10228263" y="2921000"/>
          <p14:tracePt t="44071" x="10231438" y="2925763"/>
          <p14:tracePt t="44071" x="10234613" y="2925763"/>
          <p14:tracePt t="44071" x="10239375" y="2925763"/>
          <p14:tracePt t="44071" x="10242550" y="2925763"/>
          <p14:tracePt t="44071" x="10247313" y="2925763"/>
          <p14:tracePt t="44071" x="10250488" y="2925763"/>
          <p14:tracePt t="44071" x="10255250" y="2928938"/>
          <p14:tracePt t="44071" x="10258425" y="2928938"/>
          <p14:tracePt t="44071" x="10261600" y="2928938"/>
          <p14:tracePt t="44071" x="10266363" y="2928938"/>
          <p14:tracePt t="44071" x="10269538" y="2928938"/>
          <p14:tracePt t="44071" x="10274300" y="2928938"/>
          <p14:tracePt t="44071" x="10277475" y="2933700"/>
          <p14:tracePt t="44071" x="10282238" y="2933700"/>
          <p14:tracePt t="44071" x="10285413" y="2933700"/>
          <p14:tracePt t="44071" x="10288588" y="2933700"/>
          <p14:tracePt t="44071" x="10293350" y="2933700"/>
          <p14:tracePt t="44071" x="10296525" y="2933700"/>
          <p14:tracePt t="44071" x="10301288" y="2933700"/>
          <p14:tracePt t="44071" x="10304463" y="2933700"/>
          <p14:tracePt t="44071" x="10309225" y="2933700"/>
          <p14:tracePt t="44071" x="10312400" y="2933700"/>
          <p14:tracePt t="44071" x="10315575" y="2933700"/>
          <p14:tracePt t="44071" x="10320338" y="2933700"/>
          <p14:tracePt t="44071" x="10323513" y="2933700"/>
          <p14:tracePt t="44071" x="10328275" y="2933700"/>
          <p14:tracePt t="44071" x="10331450" y="2933700"/>
          <p14:tracePt t="44071" x="10336213" y="2933700"/>
          <p14:tracePt t="44071" x="10339388" y="2933700"/>
          <p14:tracePt t="44071" x="10342563" y="2933700"/>
          <p14:tracePt t="44071" x="10347325" y="2933700"/>
          <p14:tracePt t="44071" x="10350500" y="2933700"/>
          <p14:tracePt t="44071" x="10355263" y="2933700"/>
          <p14:tracePt t="44071" x="10358438" y="2933700"/>
          <p14:tracePt t="44071" x="10363200" y="2933700"/>
          <p14:tracePt t="44071" x="10366375" y="2933700"/>
          <p14:tracePt t="44071" x="10369550" y="2933700"/>
          <p14:tracePt t="44071" x="10374313" y="2933700"/>
          <p14:tracePt t="44071" x="10377488" y="2933700"/>
          <p14:tracePt t="44071" x="10382250" y="2933700"/>
          <p14:tracePt t="44071" x="10385425" y="2933700"/>
          <p14:tracePt t="44071" x="10390188" y="2933700"/>
          <p14:tracePt t="44071" x="10393363" y="2933700"/>
          <p14:tracePt t="44071" x="10398125" y="2933700"/>
          <p14:tracePt t="44071" x="10401300" y="2933700"/>
          <p14:tracePt t="44071" x="10404475" y="2933700"/>
          <p14:tracePt t="44071" x="10409238" y="2933700"/>
          <p14:tracePt t="44071" x="10412413" y="2933700"/>
          <p14:tracePt t="44071" x="10417175" y="2933700"/>
          <p14:tracePt t="44071" x="10420350" y="2933700"/>
          <p14:tracePt t="44071" x="10425113" y="2933700"/>
          <p14:tracePt t="44071" x="10428288" y="2933700"/>
          <p14:tracePt t="44071" x="10431463" y="2933700"/>
          <p14:tracePt t="44071" x="10431463" y="2928938"/>
          <p14:tracePt t="44071" x="10436225" y="2928938"/>
          <p14:tracePt t="44071" x="10439400" y="2928938"/>
          <p14:tracePt t="44071" x="10444163" y="2928938"/>
          <p14:tracePt t="44071" x="10447338" y="2928938"/>
          <p14:tracePt t="44071" x="10452100" y="2928938"/>
          <p14:tracePt t="44071" x="10452100" y="2925763"/>
          <p14:tracePt t="44071" x="10455275" y="2925763"/>
          <p14:tracePt t="44071" x="10458450" y="2925763"/>
          <p14:tracePt t="44071" x="10463213" y="2925763"/>
          <p14:tracePt t="44071" x="10466388" y="2925763"/>
          <p14:tracePt t="44071" x="10471150" y="2925763"/>
          <p14:tracePt t="44071" x="10474325" y="2925763"/>
          <p14:tracePt t="44071" x="10479088" y="2925763"/>
          <p14:tracePt t="44071" x="10482263" y="2921000"/>
          <p14:tracePt t="44071" x="10485438" y="2921000"/>
          <p14:tracePt t="44071" x="10490200" y="2921000"/>
          <p14:tracePt t="44071" x="10493375" y="2921000"/>
          <p14:tracePt t="44071" x="10498138" y="2917825"/>
          <p14:tracePt t="44071" x="10501313" y="2917825"/>
          <p14:tracePt t="44071" x="10506075" y="2917825"/>
          <p14:tracePt t="44071" x="10506075" y="2913063"/>
          <p14:tracePt t="44071" x="10509250" y="2913063"/>
          <p14:tracePt t="44071" x="10512425" y="2913063"/>
          <p14:tracePt t="44071" x="10517188" y="2913063"/>
          <p14:tracePt t="44071" x="10520363" y="2913063"/>
          <p14:tracePt t="44071" x="10525125" y="2913063"/>
          <p14:tracePt t="44071" x="10528300" y="2913063"/>
          <p14:tracePt t="44071" x="10533063" y="2909888"/>
          <p14:tracePt t="44071" x="10536238" y="2909888"/>
          <p14:tracePt t="44071" x="10539413" y="2909888"/>
          <p14:tracePt t="44071" x="10544175" y="2909888"/>
          <p14:tracePt t="44071" x="10547350" y="2909888"/>
          <p14:tracePt t="44071" x="10552113" y="2909888"/>
          <p14:tracePt t="44071" x="10555288" y="2909888"/>
          <p14:tracePt t="44071" x="10560050" y="2909888"/>
          <p14:tracePt t="44071" x="10563225" y="2909888"/>
          <p14:tracePt t="44071" x="10566400" y="2909888"/>
          <p14:tracePt t="44071" x="10571163" y="2906713"/>
          <p14:tracePt t="44071" x="10574338" y="2906713"/>
          <p14:tracePt t="44071" x="10579100" y="2906713"/>
          <p14:tracePt t="44071" x="10582275" y="2906713"/>
          <p14:tracePt t="44071" x="10587038" y="2901950"/>
          <p14:tracePt t="44071" x="10590213" y="2901950"/>
          <p14:tracePt t="44071" x="10594975" y="2901950"/>
          <p14:tracePt t="44071" x="10598150" y="2901950"/>
          <p14:tracePt t="44071" x="10598150" y="2898775"/>
          <p14:tracePt t="44071" x="10601325" y="2898775"/>
          <p14:tracePt t="44071" x="10606088" y="2898775"/>
          <p14:tracePt t="44071" x="10609263" y="2898775"/>
          <p14:tracePt t="44071" x="10614025" y="2894013"/>
          <p14:tracePt t="44071" x="10617200" y="2894013"/>
          <p14:tracePt t="44071" x="10621963" y="2894013"/>
          <p14:tracePt t="44071" x="10625138" y="2894013"/>
          <p14:tracePt t="44071" x="10625138" y="2890838"/>
          <p14:tracePt t="44071" x="10628313" y="2890838"/>
          <p14:tracePt t="44071" x="10633075" y="2890838"/>
          <p14:tracePt t="44071" x="10636250" y="2886075"/>
          <p14:tracePt t="44071" x="10641013" y="2886075"/>
          <p14:tracePt t="44071" x="10644188" y="2886075"/>
          <p14:tracePt t="44071" x="10648950" y="2882900"/>
          <p14:tracePt t="44071" x="10652125" y="2882900"/>
          <p14:tracePt t="44071" x="10655300" y="2882900"/>
          <p14:tracePt t="44071" x="10660063" y="2882900"/>
          <p14:tracePt t="44071" x="10668000" y="2879725"/>
          <p14:tracePt t="44071" x="10671175" y="2879725"/>
          <p14:tracePt t="44071" x="10675938" y="2879725"/>
          <p14:tracePt t="44071" x="10679113" y="2879725"/>
          <p14:tracePt t="44071" x="10679113" y="2874963"/>
          <p14:tracePt t="44071" x="10682288" y="2874963"/>
          <p14:tracePt t="44071" x="10687050" y="2874963"/>
          <p14:tracePt t="44071" x="10690225" y="2874963"/>
          <p14:tracePt t="44071" x="10694988" y="2874963"/>
          <p14:tracePt t="44071" x="10694988" y="2871788"/>
          <p14:tracePt t="44071" x="10698163" y="2871788"/>
          <p14:tracePt t="44071" x="10702925" y="2871788"/>
          <p14:tracePt t="44071" x="10706100" y="2871788"/>
          <p14:tracePt t="44071" x="10709275" y="2867025"/>
          <p14:tracePt t="44071" x="10714038" y="2867025"/>
          <p14:tracePt t="44071" x="10717213" y="2867025"/>
          <p14:tracePt t="44071" x="10717213" y="2863850"/>
          <p14:tracePt t="44071" x="10721975" y="2863850"/>
          <p14:tracePt t="44071" x="10725150" y="2863850"/>
          <p14:tracePt t="44071" x="10729913" y="2863850"/>
          <p14:tracePt t="44071" x="10729913" y="2859088"/>
          <p14:tracePt t="44071" x="10733088" y="2859088"/>
          <p14:tracePt t="44071" x="10736263" y="2859088"/>
          <p14:tracePt t="44071" x="10741025" y="2859088"/>
          <p14:tracePt t="44071" x="10741025" y="2855913"/>
          <p14:tracePt t="44071" x="10744200" y="2855913"/>
          <p14:tracePt t="44071" x="10748963" y="2855913"/>
          <p14:tracePt t="44071" x="10752138" y="2855913"/>
          <p14:tracePt t="44071" x="10752138" y="2852738"/>
          <p14:tracePt t="44071" x="10756900" y="2852738"/>
          <p14:tracePt t="44071" x="10756900" y="2847975"/>
          <p14:tracePt t="44071" x="10760075" y="2847975"/>
          <p14:tracePt t="44071" x="10763250" y="2847975"/>
          <p14:tracePt t="44071" x="10763250" y="2844800"/>
          <p14:tracePt t="44071" x="10768013" y="2844800"/>
          <p14:tracePt t="44071" x="10771188" y="2844800"/>
          <p14:tracePt t="44071" x="10771188" y="2840038"/>
          <p14:tracePt t="44071" x="10775950" y="2840038"/>
          <p14:tracePt t="44071" x="10779125" y="2836863"/>
          <p14:tracePt t="44071" x="10783888" y="2836863"/>
          <p14:tracePt t="44071" x="10787063" y="2832100"/>
          <p14:tracePt t="44071" x="10790238" y="2832100"/>
          <p14:tracePt t="44071" x="10790238" y="2828925"/>
          <p14:tracePt t="44071" x="10795000" y="2828925"/>
          <p14:tracePt t="44071" x="10798175" y="2825750"/>
          <p14:tracePt t="44071" x="10798175" y="2820988"/>
          <p14:tracePt t="44071" x="10802938" y="2820988"/>
          <p14:tracePt t="44071" x="10802938" y="2817813"/>
          <p14:tracePt t="44071" x="10806113" y="2817813"/>
          <p14:tracePt t="44071" x="10810875" y="2813050"/>
          <p14:tracePt t="44071" x="10814050" y="2813050"/>
          <p14:tracePt t="44071" x="10814050" y="2809875"/>
          <p14:tracePt t="44071" x="10814050" y="2805113"/>
          <p14:tracePt t="44071" x="10818813" y="2805113"/>
          <p14:tracePt t="44071" x="10821988" y="2801938"/>
          <p14:tracePt t="44071" x="10825163" y="2798763"/>
          <p14:tracePt t="44071" x="10829925" y="2794000"/>
          <p14:tracePt t="44071" x="10829925" y="2790825"/>
          <p14:tracePt t="44071" x="10833100" y="2786063"/>
          <p14:tracePt t="44071" x="10833100" y="2782888"/>
          <p14:tracePt t="44071" x="10833100" y="2778125"/>
          <p14:tracePt t="44071" x="10837863" y="2778125"/>
          <p14:tracePt t="44071" x="10837863" y="2774950"/>
          <p14:tracePt t="44071" x="10841038" y="2774950"/>
          <p14:tracePt t="44071" x="10841038" y="2771775"/>
          <p14:tracePt t="44071" x="10841038" y="2767013"/>
          <p14:tracePt t="44071" x="10841038" y="2763838"/>
          <p14:tracePt t="44071" x="10845800" y="2763838"/>
          <p14:tracePt t="44071" x="10845800" y="2759075"/>
          <p14:tracePt t="44071" x="10845800" y="2755900"/>
          <p14:tracePt t="44071" x="10848975" y="2755900"/>
          <p14:tracePt t="44071" x="10848975" y="2751138"/>
          <p14:tracePt t="44071" x="10848975" y="2747963"/>
          <p14:tracePt t="44071" x="10852150" y="2747963"/>
          <p14:tracePt t="44071" x="10852150" y="2743200"/>
          <p14:tracePt t="44071" x="10852150" y="2740025"/>
          <p14:tracePt t="44071" x="10852150" y="2736850"/>
          <p14:tracePt t="44071" x="10856913" y="2736850"/>
          <p14:tracePt t="44071" x="10856913" y="2732088"/>
          <p14:tracePt t="44071" x="10856913" y="2728913"/>
          <p14:tracePt t="44071" x="10856913" y="2724150"/>
          <p14:tracePt t="44071" x="10856913" y="2720975"/>
          <p14:tracePt t="44071" x="10856913" y="2716213"/>
          <p14:tracePt t="44071" x="10856913" y="2713038"/>
          <p14:tracePt t="44071" x="10852150" y="2713038"/>
          <p14:tracePt t="44071" x="10848975" y="2713038"/>
          <p14:tracePt t="44071" x="10848975" y="2709863"/>
          <p14:tracePt t="44071" x="10845800" y="2709863"/>
          <p14:tracePt t="44071" x="10845800" y="2705100"/>
          <p14:tracePt t="44071" x="10841038" y="2705100"/>
          <p14:tracePt t="44071" x="10841038" y="2701925"/>
          <p14:tracePt t="44071" x="10845800" y="2701925"/>
          <p14:tracePt t="44071" x="10845800" y="2705100"/>
          <p14:tracePt t="44071" x="10848975" y="2705100"/>
          <p14:tracePt t="44071" x="10852150" y="2705100"/>
          <p14:tracePt t="44071" x="10852150" y="2709863"/>
          <p14:tracePt t="44071" x="10856913" y="2709863"/>
          <p14:tracePt t="44071" x="10860088" y="2709863"/>
          <p14:tracePt t="44071" x="10860088" y="2713038"/>
          <p14:tracePt t="44267" x="10856913" y="2713038"/>
          <p14:tracePt t="44273" x="10852150" y="2713038"/>
          <p14:tracePt t="44280" x="10848975" y="2713038"/>
          <p14:tracePt t="44287" x="10848975" y="2709863"/>
          <p14:tracePt t="44288" x="10845800" y="2709863"/>
          <p14:tracePt t="44292" x="10841038" y="2709863"/>
          <p14:tracePt t="44298" x="10837863" y="2709863"/>
          <p14:tracePt t="44301" x="10833100" y="2709863"/>
          <p14:tracePt t="44306" x="10833100" y="2705100"/>
          <p14:tracePt t="44307" x="10829925" y="2705100"/>
          <p14:tracePt t="44310" x="10825163" y="2705100"/>
          <p14:tracePt t="44314" x="10821988" y="2705100"/>
          <p14:tracePt t="44316" x="10818813" y="2705100"/>
          <p14:tracePt t="44320" x="10814050" y="2705100"/>
          <p14:tracePt t="44324" x="10810875" y="2705100"/>
          <p14:tracePt t="44325" x="10810875" y="2701925"/>
          <p14:tracePt t="44326" x="10806113" y="2701925"/>
          <p14:tracePt t="44330" x="10802938" y="2701925"/>
          <p14:tracePt t="44331" x="10798175" y="2701925"/>
          <p14:tracePt t="44333" x="10795000" y="2701925"/>
          <p14:tracePt t="44335" x="10790238" y="2701925"/>
          <p14:tracePt t="44337" x="10787063" y="2701925"/>
          <p14:tracePt t="44338" x="10787063" y="2697163"/>
          <p14:tracePt t="44339" x="10783888" y="2697163"/>
          <p14:tracePt t="44341" x="10779125" y="2697163"/>
          <p14:tracePt t="44344" x="10775950" y="2697163"/>
          <p14:tracePt t="44345" x="10771188" y="2697163"/>
          <p14:tracePt t="44348" x="10768013" y="2697163"/>
          <p14:tracePt t="44349" x="10763250" y="2697163"/>
          <p14:tracePt t="44350" x="10760075" y="2697163"/>
          <p14:tracePt t="44352" x="10756900" y="2697163"/>
          <p14:tracePt t="44353" x="10752138" y="2697163"/>
          <p14:tracePt t="44358" x="10748963" y="2697163"/>
          <p14:tracePt t="44359" x="10744200" y="2697163"/>
          <p14:tracePt t="44361" x="10741025" y="2697163"/>
          <p14:tracePt t="44362" x="10736263" y="2697163"/>
          <p14:tracePt t="44365" x="10733088" y="2697163"/>
          <p14:tracePt t="44366" x="10729913" y="2697163"/>
          <p14:tracePt t="44368" x="10725150" y="2697163"/>
          <p14:tracePt t="44371" x="10721975" y="2697163"/>
          <p14:tracePt t="44372" x="10717213" y="2697163"/>
          <p14:tracePt t="44375" x="10714038" y="2697163"/>
          <p14:tracePt t="44378" x="10709275" y="2697163"/>
          <p14:tracePt t="44380" x="10706100" y="2697163"/>
          <p14:tracePt t="44382" x="10702925" y="2697163"/>
          <p14:tracePt t="44384" x="10698163" y="2697163"/>
          <p14:tracePt t="44386" x="10694988" y="2697163"/>
          <p14:tracePt t="44390" x="10690225" y="2697163"/>
          <p14:tracePt t="44391" x="10687050" y="2697163"/>
          <p14:tracePt t="44392" x="10687050" y="2693988"/>
          <p14:tracePt t="44393" x="10682288" y="2693988"/>
          <p14:tracePt t="44394" x="10679113" y="2693988"/>
          <p14:tracePt t="44396" x="10675938" y="2693988"/>
          <p14:tracePt t="44399" x="10671175" y="2693988"/>
          <p14:tracePt t="44400" x="10668000" y="2693988"/>
          <p14:tracePt t="44402" x="10663238" y="2693988"/>
          <p14:tracePt t="44403" x="10660063" y="2693988"/>
          <p14:tracePt t="44407" x="10652125" y="2693988"/>
          <p14:tracePt t="44409" x="10648950" y="2693988"/>
          <p14:tracePt t="44410" x="10644188" y="2693988"/>
          <p14:tracePt t="44411" x="10641013" y="2689225"/>
          <p14:tracePt t="44413" x="10636250" y="2689225"/>
          <p14:tracePt t="44414" x="10633075" y="2689225"/>
          <p14:tracePt t="44416" x="10628313" y="2689225"/>
          <p14:tracePt t="44417" x="10625138" y="2689225"/>
          <p14:tracePt t="44418" x="10621963" y="2686050"/>
          <p14:tracePt t="44419" x="10617200" y="2686050"/>
          <p14:tracePt t="44421" x="10614025" y="2686050"/>
          <p14:tracePt t="44422" x="10609263" y="2686050"/>
          <p14:tracePt t="44424" x="10601325" y="2686050"/>
          <p14:tracePt t="44425" x="10598150" y="2686050"/>
          <p14:tracePt t="44426" x="10594975" y="2686050"/>
          <p14:tracePt t="44427" x="10590213" y="2682875"/>
          <p14:tracePt t="44428" x="10587038" y="2682875"/>
          <p14:tracePt t="44429" x="10579100" y="2682875"/>
          <p14:tracePt t="44431" x="10571163" y="2682875"/>
          <p14:tracePt t="44432" x="10566400" y="2682875"/>
          <p14:tracePt t="44433" x="10563225" y="2682875"/>
          <p14:tracePt t="44434" x="10560050" y="2682875"/>
          <p14:tracePt t="44435" x="10555288" y="2682875"/>
          <p14:tracePt t="44436" x="10552113" y="2682875"/>
          <p14:tracePt t="44437" x="10544175" y="2682875"/>
          <p14:tracePt t="44438" x="10539413" y="2678113"/>
          <p14:tracePt t="44439" x="10536238" y="2678113"/>
          <p14:tracePt t="44441" x="10528300" y="2678113"/>
          <p14:tracePt t="44442" x="10525125" y="2678113"/>
          <p14:tracePt t="44443" x="10520363" y="2678113"/>
          <p14:tracePt t="44444" x="10509250" y="2678113"/>
          <p14:tracePt t="44446" x="10501313" y="2678113"/>
          <p14:tracePt t="44448" x="10498138" y="2678113"/>
          <p14:tracePt t="44449" x="10493375" y="2678113"/>
          <p14:tracePt t="44450" x="10485438" y="2678113"/>
          <p14:tracePt t="44452" x="10482263" y="2678113"/>
          <p14:tracePt t="44453" x="10474325" y="2678113"/>
          <p14:tracePt t="44455" x="10466388" y="2678113"/>
          <p14:tracePt t="44458" x="10463213" y="2678113"/>
          <p14:tracePt t="44459" x="10458450" y="2678113"/>
          <p14:tracePt t="44459" x="10455275" y="2678113"/>
          <p14:tracePt t="44461" x="10452100" y="2678113"/>
          <p14:tracePt t="44462" x="10447338" y="2678113"/>
          <p14:tracePt t="44463" x="10444163" y="2678113"/>
          <p14:tracePt t="44464" x="10439400" y="2678113"/>
          <p14:tracePt t="44466" x="10436225" y="2678113"/>
          <p14:tracePt t="44467" x="10431463" y="2678113"/>
          <p14:tracePt t="44468" x="10428288" y="2678113"/>
          <p14:tracePt t="44469" x="10425113" y="2678113"/>
          <p14:tracePt t="44471" x="10420350" y="2678113"/>
          <p14:tracePt t="44474" x="10417175" y="2678113"/>
          <p14:tracePt t="44474" x="10412413" y="2678113"/>
          <p14:tracePt t="44475" x="10409238" y="2678113"/>
          <p14:tracePt t="44478" x="10404475" y="2678113"/>
          <p14:tracePt t="44479" x="10401300" y="2678113"/>
          <p14:tracePt t="44480" x="10398125" y="2678113"/>
          <p14:tracePt t="44481" x="10393363" y="2678113"/>
          <p14:tracePt t="44483" x="10390188" y="2678113"/>
          <p14:tracePt t="44485" x="10385425" y="2678113"/>
          <p14:tracePt t="44486" x="10382250" y="2678113"/>
          <p14:tracePt t="44487" x="10377488" y="2678113"/>
          <p14:tracePt t="44491" x="10374313" y="2678113"/>
          <p14:tracePt t="44492" x="10366375" y="2678113"/>
          <p14:tracePt t="44493" x="10363200" y="2678113"/>
          <p14:tracePt t="44495" x="10358438" y="2678113"/>
          <p14:tracePt t="44497" x="10355263" y="2678113"/>
          <p14:tracePt t="44498" x="10350500" y="2678113"/>
          <p14:tracePt t="44499" x="10347325" y="2682875"/>
          <p14:tracePt t="44501" x="10342563" y="2682875"/>
          <p14:tracePt t="44503" x="10339388" y="2682875"/>
          <p14:tracePt t="44504" x="10336213" y="2682875"/>
          <p14:tracePt t="44505" x="10331450" y="2682875"/>
          <p14:tracePt t="44507" x="10328275" y="2682875"/>
          <p14:tracePt t="44508" x="10323513" y="2682875"/>
          <p14:tracePt t="44510" x="10320338" y="2682875"/>
          <p14:tracePt t="44511" x="10315575" y="2682875"/>
          <p14:tracePt t="44512" x="10312400" y="2682875"/>
          <p14:tracePt t="44514" x="10309225" y="2682875"/>
          <p14:tracePt t="44515" x="10304463" y="2682875"/>
          <p14:tracePt t="44517" x="10301288" y="2682875"/>
          <p14:tracePt t="44518" x="10296525" y="2686050"/>
          <p14:tracePt t="44519" x="10293350" y="2686050"/>
          <p14:tracePt t="44520" x="10288588" y="2686050"/>
          <p14:tracePt t="44523" x="10285413" y="2686050"/>
          <p14:tracePt t="44524" x="10277475" y="2689225"/>
          <p14:tracePt t="44526" x="10274300" y="2689225"/>
          <p14:tracePt t="44527" x="10269538" y="2689225"/>
          <p14:tracePt t="44529" x="10266363" y="2689225"/>
          <p14:tracePt t="44530" x="10261600" y="2693988"/>
          <p14:tracePt t="44531" x="10258425" y="2693988"/>
          <p14:tracePt t="44532" x="10255250" y="2693988"/>
          <p14:tracePt t="44534" x="10250488" y="2693988"/>
          <p14:tracePt t="44535" x="10247313" y="2693988"/>
          <p14:tracePt t="44536" x="10242550" y="2693988"/>
          <p14:tracePt t="44538" x="10239375" y="2693988"/>
          <p14:tracePt t="44539" x="10234613" y="2697163"/>
          <p14:tracePt t="44541" x="10228263" y="2697163"/>
          <p14:tracePt t="44542" x="10223500" y="2697163"/>
          <p14:tracePt t="44544" x="10220325" y="2697163"/>
          <p14:tracePt t="44545" x="10215563" y="2697163"/>
          <p14:tracePt t="44546" x="10212388" y="2701925"/>
          <p14:tracePt t="44548" x="10207625" y="2701925"/>
          <p14:tracePt t="44549" x="10204450" y="2701925"/>
          <p14:tracePt t="44550" x="10201275" y="2701925"/>
          <p14:tracePt t="44551" x="10196513" y="2701925"/>
          <p14:tracePt t="44553" x="10193338" y="2701925"/>
          <p14:tracePt t="44554" x="10188575" y="2701925"/>
          <p14:tracePt t="44555" x="10188575" y="2705100"/>
          <p14:tracePt t="44557" x="10180638" y="2705100"/>
          <p14:tracePt t="44559" x="10177463" y="2705100"/>
          <p14:tracePt t="44561" x="10174288" y="2705100"/>
          <p14:tracePt t="44562" x="10169525" y="2705100"/>
          <p14:tracePt t="44562" x="10166350" y="2705100"/>
          <p14:tracePt t="44563" x="10166350" y="2709863"/>
          <p14:tracePt t="44564" x="10161588" y="2709863"/>
          <p14:tracePt t="44566" x="10158413" y="2709863"/>
          <p14:tracePt t="44567" x="10153650" y="2709863"/>
          <p14:tracePt t="44569" x="10150475" y="2713038"/>
          <p14:tracePt t="44570" x="10145713" y="2713038"/>
          <p14:tracePt t="44574" x="10142538" y="2713038"/>
          <p14:tracePt t="44575" x="10139363" y="2713038"/>
          <p14:tracePt t="44576" x="10134600" y="2713038"/>
          <p14:tracePt t="44577" x="10131425" y="2716213"/>
          <p14:tracePt t="44580" x="10126663" y="2716213"/>
          <p14:tracePt t="44581" x="10123488" y="2716213"/>
          <p14:tracePt t="44583" x="10118725" y="2716213"/>
          <p14:tracePt t="44585" x="10115550" y="2720975"/>
          <p14:tracePt t="44586" x="10112375" y="2720975"/>
          <p14:tracePt t="44589" x="10107613" y="2720975"/>
          <p14:tracePt t="44591" x="10104438" y="2724150"/>
          <p14:tracePt t="44592" x="10099675" y="2724150"/>
          <p14:tracePt t="44594" x="10096500" y="2724150"/>
          <p14:tracePt t="44596" x="10091738" y="2724150"/>
          <p14:tracePt t="44598" x="10088563" y="2724150"/>
          <p14:tracePt t="44600" x="10085388" y="2724150"/>
          <p14:tracePt t="44602" x="10080625" y="2728913"/>
          <p14:tracePt t="44603" x="10077450" y="2728913"/>
          <p14:tracePt t="44605" x="10072688" y="2728913"/>
          <p14:tracePt t="44608" x="10069513" y="2732088"/>
          <p14:tracePt t="44609" x="10064750" y="2732088"/>
          <p14:tracePt t="44611" x="10061575" y="2732088"/>
          <p14:tracePt t="44613" x="10058400" y="2732088"/>
          <p14:tracePt t="44614" x="10053638" y="2732088"/>
          <p14:tracePt t="44616" x="10050463" y="2732088"/>
          <p14:tracePt t="44617" x="10050463" y="2736850"/>
          <p14:tracePt t="44618" x="10045700" y="2736850"/>
          <p14:tracePt t="44619" x="10042525" y="2736850"/>
          <p14:tracePt t="44623" x="10037763" y="2736850"/>
          <p14:tracePt t="44624" x="10034588" y="2736850"/>
          <p14:tracePt t="44625" x="10031413" y="2740025"/>
          <p14:tracePt t="44627" x="10026650" y="2740025"/>
          <p14:tracePt t="44629" x="10023475" y="2743200"/>
          <p14:tracePt t="44630" x="10018713" y="2743200"/>
          <p14:tracePt t="44632" x="10015538" y="2743200"/>
          <p14:tracePt t="44633" x="10010775" y="2743200"/>
          <p14:tracePt t="44634" x="10010775" y="2747963"/>
          <p14:tracePt t="44635" x="10007600" y="2747963"/>
          <p14:tracePt t="44636" x="10004425" y="2747963"/>
          <p14:tracePt t="44639" x="9999663" y="2751138"/>
          <p14:tracePt t="44640" x="9996488" y="2751138"/>
          <p14:tracePt t="44642" x="9991725" y="2751138"/>
          <p14:tracePt t="44643" x="9988550" y="2751138"/>
          <p14:tracePt t="44644" x="9983788" y="2755900"/>
          <p14:tracePt t="44646" x="9980613" y="2755900"/>
          <p14:tracePt t="44647" x="9977438" y="2759075"/>
          <p14:tracePt t="44648" x="9972675" y="2759075"/>
          <p14:tracePt t="44650" x="9969500" y="2759075"/>
          <p14:tracePt t="44652" x="9964738" y="2759075"/>
          <p14:tracePt t="44653" x="9964738" y="2763838"/>
          <p14:tracePt t="44654" x="9961563" y="2763838"/>
          <p14:tracePt t="44655" x="9956800" y="2763838"/>
          <p14:tracePt t="44657" x="9953625" y="2767013"/>
          <p14:tracePt t="44659" x="9950450" y="2767013"/>
          <p14:tracePt t="44660" x="9945688" y="2767013"/>
          <p14:tracePt t="44661" x="9942513" y="2771775"/>
          <p14:tracePt t="44662" x="9937750" y="2771775"/>
          <p14:tracePt t="44663" x="9934575" y="2771775"/>
          <p14:tracePt t="44665" x="9929813" y="2771775"/>
          <p14:tracePt t="44666" x="9926638" y="2774950"/>
          <p14:tracePt t="44668" x="9921875" y="2774950"/>
          <p14:tracePt t="44669" x="9918700" y="2774950"/>
          <p14:tracePt t="44671" x="9915525" y="2778125"/>
          <p14:tracePt t="44672" x="9910763" y="2778125"/>
          <p14:tracePt t="44674" x="9907588" y="2782888"/>
          <p14:tracePt t="44676" x="9902825" y="2782888"/>
          <p14:tracePt t="44676" x="9899650" y="2782888"/>
          <p14:tracePt t="44679" x="9894888" y="2786063"/>
          <p14:tracePt t="44680" x="9891713" y="2786063"/>
          <p14:tracePt t="44682" x="9888538" y="2786063"/>
          <p14:tracePt t="44683" x="9883775" y="2790825"/>
          <p14:tracePt t="44686" x="9880600" y="2790825"/>
          <p14:tracePt t="44687" x="9875838" y="2790825"/>
          <p14:tracePt t="44688" x="9875838" y="2794000"/>
          <p14:tracePt t="44690" x="9872663" y="2794000"/>
          <p14:tracePt t="44693" x="9867900" y="2798763"/>
          <p14:tracePt t="44694" x="9864725" y="2798763"/>
          <p14:tracePt t="44697" x="9861550" y="2801938"/>
          <p14:tracePt t="44698" x="9856788" y="2801938"/>
          <p14:tracePt t="44700" x="9853613" y="2801938"/>
          <p14:tracePt t="44701" x="9853613" y="2805113"/>
          <p14:tracePt t="44703" x="9848850" y="2805113"/>
          <p14:tracePt t="44705" x="9845675" y="2809875"/>
          <p14:tracePt t="44709" x="9840913" y="2809875"/>
          <p14:tracePt t="44709" x="9837738" y="2809875"/>
          <p14:tracePt t="44711" x="9837738" y="2813050"/>
          <p14:tracePt t="44712" x="9834563" y="2813050"/>
          <p14:tracePt t="44716" x="9829800" y="2817813"/>
          <p14:tracePt t="44717" x="9826625" y="2817813"/>
          <p14:tracePt t="44720" x="9821863" y="2817813"/>
          <p14:tracePt t="44721" x="9821863" y="2820988"/>
          <p14:tracePt t="44724" x="9818688" y="2820988"/>
          <p14:tracePt t="44725" x="9818688" y="2825750"/>
          <p14:tracePt t="44726" x="9813925" y="2825750"/>
          <p14:tracePt t="44729" x="9810750" y="2825750"/>
          <p14:tracePt t="44730" x="9810750" y="2828925"/>
          <p14:tracePt t="44735" x="9807575" y="2828925"/>
          <p14:tracePt t="44736" x="9807575" y="2832100"/>
          <p14:tracePt t="44738" x="9802813" y="2832100"/>
          <p14:tracePt t="44741" x="9799638" y="2836863"/>
          <p14:tracePt t="44742" x="9794875" y="2836863"/>
          <p14:tracePt t="44744" x="9791700" y="2836863"/>
          <p14:tracePt t="44746" x="9786938" y="2840038"/>
          <p14:tracePt t="44748" x="9783763" y="2840038"/>
          <p14:tracePt t="44749" x="9783763" y="2844800"/>
          <p14:tracePt t="44751" x="9780588" y="2844800"/>
          <p14:tracePt t="44752" x="9775825" y="2844800"/>
          <p14:tracePt t="44753" x="9775825" y="2847975"/>
          <p14:tracePt t="44754" x="9772650" y="2847975"/>
          <p14:tracePt t="44758" x="9767888" y="2852738"/>
          <p14:tracePt t="44759" x="9764713" y="2852738"/>
          <p14:tracePt t="44760" x="9764713" y="2855913"/>
          <p14:tracePt t="44761" x="9759950" y="2855913"/>
          <p14:tracePt t="44764" x="9756775" y="2859088"/>
          <p14:tracePt t="44766" x="9753600" y="2859088"/>
          <p14:tracePt t="44767" x="9748838" y="2863850"/>
          <p14:tracePt t="44769" x="9745663" y="2863850"/>
          <p14:tracePt t="44770" x="9745663" y="2867025"/>
          <p14:tracePt t="44771" x="9740900" y="2867025"/>
          <p14:tracePt t="44772" x="9737725" y="2871788"/>
          <p14:tracePt t="44775" x="9732963" y="2871788"/>
          <p14:tracePt t="44776" x="9729788" y="2874963"/>
          <p14:tracePt t="44779" x="9725025" y="2874963"/>
          <p14:tracePt t="44779" x="9721850" y="2879725"/>
          <p14:tracePt t="44781" x="9718675" y="2882900"/>
          <p14:tracePt t="44782" x="9713913" y="2882900"/>
          <p14:tracePt t="44785" x="9710738" y="2886075"/>
          <p14:tracePt t="44786" x="9705975" y="2886075"/>
          <p14:tracePt t="44787" x="9702800" y="2890838"/>
          <p14:tracePt t="44790" x="9698038" y="2890838"/>
          <p14:tracePt t="44792" x="9694863" y="2894013"/>
          <p14:tracePt t="44793" x="9691688" y="2894013"/>
          <p14:tracePt t="44794" x="9691688" y="2898775"/>
          <p14:tracePt t="44795" x="9686925" y="2898775"/>
          <p14:tracePt t="44796" x="9686925" y="2901950"/>
          <p14:tracePt t="44797" x="9683750" y="2901950"/>
          <p14:tracePt t="44799" x="9678988" y="2906713"/>
          <p14:tracePt t="44800" x="9675813" y="2906713"/>
          <p14:tracePt t="44802" x="9671050" y="2906713"/>
          <p14:tracePt t="44803" x="9667875" y="2909888"/>
          <p14:tracePt t="44807" x="9664700" y="2913063"/>
          <p14:tracePt t="44809" x="9659938" y="2917825"/>
          <p14:tracePt t="44811" x="9656763" y="2921000"/>
          <p14:tracePt t="44813" x="9652000" y="2921000"/>
          <p14:tracePt t="44815" x="9652000" y="2925763"/>
          <p14:tracePt t="44816" x="9648825" y="2925763"/>
          <p14:tracePt t="44818" x="9648825" y="2928938"/>
          <p14:tracePt t="44819" x="9644063" y="2928938"/>
          <p14:tracePt t="44823" x="9644063" y="2933700"/>
          <p14:tracePt t="44826" x="9640888" y="2933700"/>
          <p14:tracePt t="44827" x="9640888" y="2936875"/>
          <p14:tracePt t="44830" x="9637713" y="2940050"/>
          <p14:tracePt t="44834" x="9632950" y="2940050"/>
          <p14:tracePt t="44835" x="9632950" y="2944813"/>
          <p14:tracePt t="44842" x="9629775" y="2947988"/>
          <p14:tracePt t="44847" x="9629775" y="2952750"/>
          <p14:tracePt t="44852" x="9625013" y="2952750"/>
          <p14:tracePt t="44853" x="9625013" y="2955925"/>
          <p14:tracePt t="44858" x="9625013" y="2960688"/>
          <p14:tracePt t="44859" x="9621838" y="2960688"/>
          <p14:tracePt t="44864" x="9621838" y="2963863"/>
          <p14:tracePt t="44868" x="9621838" y="2967038"/>
          <p14:tracePt t="44873" x="9617075" y="2967038"/>
          <p14:tracePt t="44875" x="9617075" y="2971800"/>
          <p14:tracePt t="44879" x="9617075" y="2974975"/>
          <p14:tracePt t="44881" x="9613900" y="2974975"/>
          <p14:tracePt t="44882" x="9613900" y="2979738"/>
          <p14:tracePt t="44888" x="9613900" y="2982913"/>
          <p14:tracePt t="44891" x="9613900" y="2987675"/>
          <p14:tracePt t="44899" x="9613900" y="2990850"/>
          <p14:tracePt t="44904" x="9613900" y="2995613"/>
          <p14:tracePt t="44908" x="9613900" y="2998788"/>
          <p14:tracePt t="44911" x="9613900" y="3001963"/>
          <p14:tracePt t="44914" x="9613900" y="3006725"/>
          <p14:tracePt t="44917" x="9613900" y="3009900"/>
          <p14:tracePt t="44921" x="9613900" y="3014663"/>
          <p14:tracePt t="44923" x="9613900" y="3017838"/>
          <p14:tracePt t="44925" x="9613900" y="3022600"/>
          <p14:tracePt t="44929" x="9613900" y="3025775"/>
          <p14:tracePt t="44932" x="9613900" y="3028950"/>
          <p14:tracePt t="44933" x="9617075" y="3028950"/>
          <p14:tracePt t="44934" x="9617075" y="3033713"/>
          <p14:tracePt t="44936" x="9617075" y="3036888"/>
          <p14:tracePt t="44937" x="9621838" y="3036888"/>
          <p14:tracePt t="44938" x="9621838" y="3041650"/>
          <p14:tracePt t="44941" x="9621838" y="3044825"/>
          <p14:tracePt t="44942" x="9621838" y="3049588"/>
          <p14:tracePt t="44944" x="9625013" y="3049588"/>
          <p14:tracePt t="44945" x="9625013" y="3052763"/>
          <p14:tracePt t="44947" x="9625013" y="3055938"/>
          <p14:tracePt t="44950" x="9629775" y="3060700"/>
          <p14:tracePt t="44952" x="9629775" y="3063875"/>
          <p14:tracePt t="44954" x="9629775" y="3068638"/>
          <p14:tracePt t="44957" x="9632950" y="3071813"/>
          <p14:tracePt t="44960" x="9632950" y="3076575"/>
          <p14:tracePt t="44962" x="9632950" y="3079750"/>
          <p14:tracePt t="44963" x="9637713" y="3079750"/>
          <p14:tracePt t="44965" x="9637713" y="3082925"/>
          <p14:tracePt t="44969" x="9637713" y="3087688"/>
          <p14:tracePt t="44972" x="9637713" y="3090863"/>
          <p14:tracePt t="44973" x="9640888" y="3090863"/>
          <p14:tracePt t="44975" x="9640888" y="3095625"/>
          <p14:tracePt t="44979" x="9644063" y="3098800"/>
          <p14:tracePt t="44981" x="9644063" y="3103563"/>
          <p14:tracePt t="44982" x="9648825" y="3103563"/>
          <p14:tracePt t="44986" x="9648825" y="3106738"/>
          <p14:tracePt t="44987" x="9652000" y="3106738"/>
          <p14:tracePt t="44988" x="9652000" y="3109913"/>
          <p14:tracePt t="44991" x="9656763" y="3109913"/>
          <p14:tracePt t="44992" x="9656763" y="3114675"/>
          <p14:tracePt t="44995" x="9656763" y="3117850"/>
          <p14:tracePt t="44996" x="9659938" y="3117850"/>
          <p14:tracePt t="44998" x="9659938" y="3122613"/>
          <p14:tracePt t="45002" x="9664700" y="3122613"/>
          <p14:tracePt t="45003" x="9664700" y="3125788"/>
          <p14:tracePt t="45004" x="9667875" y="3125788"/>
          <p14:tracePt t="45008" x="9667875" y="3130550"/>
          <p14:tracePt t="45009" x="9671050" y="3130550"/>
          <p14:tracePt t="45010" x="9671050" y="3133725"/>
          <p14:tracePt t="45014" x="9675813" y="3133725"/>
          <p14:tracePt t="45016" x="9675813" y="3136900"/>
          <p14:tracePt t="45017" x="9678988" y="3136900"/>
          <p14:tracePt t="45020" x="9683750" y="3141663"/>
          <p14:tracePt t="45024" x="9683750" y="3144838"/>
          <p14:tracePt t="45026" x="9686925" y="3144838"/>
          <p14:tracePt t="45029" x="9691688" y="3149600"/>
          <p14:tracePt t="45031" x="9694863" y="3149600"/>
          <p14:tracePt t="45033" x="9694863" y="3152775"/>
          <p14:tracePt t="45038" x="9698038" y="3152775"/>
          <p14:tracePt t="45038" x="9698038" y="3157538"/>
          <p14:tracePt t="45040" x="9702800" y="3157538"/>
          <p14:tracePt t="45043" x="9705975" y="3160713"/>
          <p14:tracePt t="45047" x="9710738" y="3163888"/>
          <p14:tracePt t="45050" x="9713913" y="3168650"/>
          <p14:tracePt t="45053" x="9718675" y="3168650"/>
          <p14:tracePt t="45055" x="9721850" y="3171825"/>
          <p14:tracePt t="45058" x="9725025" y="3176588"/>
          <p14:tracePt t="45061" x="9729788" y="3179763"/>
          <p14:tracePt t="45062" x="9732963" y="3179763"/>
          <p14:tracePt t="45063" x="9732963" y="3184525"/>
          <p14:tracePt t="45065" x="9737725" y="3184525"/>
          <p14:tracePt t="45066" x="9737725" y="3187700"/>
          <p14:tracePt t="45067" x="9740900" y="3187700"/>
          <p14:tracePt t="45068" x="9740900" y="3190875"/>
          <p14:tracePt t="45069" x="9745663" y="3190875"/>
          <p14:tracePt t="45070" x="9745663" y="3195638"/>
          <p14:tracePt t="45071" x="9748838" y="3195638"/>
          <p14:tracePt t="45074" x="9753600" y="3195638"/>
          <p14:tracePt t="45075" x="9756775" y="3198813"/>
          <p14:tracePt t="45077" x="9759950" y="3198813"/>
          <p14:tracePt t="45078" x="9764713" y="3203575"/>
          <p14:tracePt t="45080" x="9767888" y="3206750"/>
          <p14:tracePt t="45082" x="9772650" y="3206750"/>
          <p14:tracePt t="45084" x="9775825" y="3206750"/>
          <p14:tracePt t="45085" x="9775825" y="3211513"/>
          <p14:tracePt t="45086" x="9780588" y="3211513"/>
          <p14:tracePt t="45087" x="9783763" y="3214688"/>
          <p14:tracePt t="45090" x="9791700" y="3214688"/>
          <p14:tracePt t="45092" x="9791700" y="3219450"/>
          <p14:tracePt t="45093" x="9794875" y="3219450"/>
          <p14:tracePt t="45095" x="9799638" y="3219450"/>
          <p14:tracePt t="45096" x="9802813" y="3219450"/>
          <p14:tracePt t="45097" x="9802813" y="3222625"/>
          <p14:tracePt t="45098" x="9807575" y="3222625"/>
          <p14:tracePt t="45100" x="9810750" y="3225800"/>
          <p14:tracePt t="45103" x="9813925" y="3225800"/>
          <p14:tracePt t="45104" x="9818688" y="3225800"/>
          <p14:tracePt t="45105" x="9818688" y="3230563"/>
          <p14:tracePt t="45107" x="9826625" y="3230563"/>
          <p14:tracePt t="45109" x="9829800" y="3230563"/>
          <p14:tracePt t="45110" x="9829800" y="3233738"/>
          <p14:tracePt t="45111" x="9837738" y="3233738"/>
          <p14:tracePt t="45113" x="9840913" y="3238500"/>
          <p14:tracePt t="45114" x="9845675" y="3238500"/>
          <p14:tracePt t="45115" x="9848850" y="3238500"/>
          <p14:tracePt t="45117" x="9853613" y="3238500"/>
          <p14:tracePt t="45118" x="9856788" y="3238500"/>
          <p14:tracePt t="45120" x="9861550" y="3238500"/>
          <p14:tracePt t="45121" x="9864725" y="3241675"/>
          <p14:tracePt t="45122" x="9867900" y="3241675"/>
          <p14:tracePt t="45125" x="9872663" y="3241675"/>
          <p14:tracePt t="45126" x="9875838" y="3241675"/>
          <p14:tracePt t="45127" x="9875838" y="3246438"/>
          <p14:tracePt t="45128" x="9880600" y="3246438"/>
          <p14:tracePt t="45130" x="9883775" y="3246438"/>
          <p14:tracePt t="45131" x="9888538" y="3246438"/>
          <p14:tracePt t="45134" x="9891713" y="3246438"/>
          <p14:tracePt t="45135" x="9894888" y="3246438"/>
          <p14:tracePt t="45137" x="9894888" y="3249613"/>
          <p14:tracePt t="45138" x="9899650" y="3249613"/>
          <p14:tracePt t="45141" x="9902825" y="3249613"/>
          <p14:tracePt t="45143" x="9907588" y="3249613"/>
          <p14:tracePt t="45146" x="9910763" y="3249613"/>
          <p14:tracePt t="45149" x="9915525" y="3249613"/>
          <p14:tracePt t="45158" x="9921875" y="3252788"/>
          <p14:tracePt t="45162" x="9926638" y="3252788"/>
          <p14:tracePt t="45164" x="9929813" y="3257550"/>
          <p14:tracePt t="45168" x="9934575" y="3257550"/>
          <p14:tracePt t="45173" x="9937750" y="3257550"/>
          <p14:tracePt t="45174" x="9942513" y="3260725"/>
          <p14:tracePt t="45178" x="9945688" y="3260725"/>
          <p14:tracePt t="45180" x="9950450" y="3260725"/>
          <p14:tracePt t="45181" x="9950450" y="3265488"/>
          <p14:tracePt t="45182" x="9953625" y="3265488"/>
          <p14:tracePt t="45185" x="9956800" y="3265488"/>
          <p14:tracePt t="45187" x="9961563" y="3268663"/>
          <p14:tracePt t="45190" x="9964738" y="3268663"/>
          <p14:tracePt t="45192" x="9969500" y="3268663"/>
          <p14:tracePt t="45193" x="9972675" y="3268663"/>
          <p14:tracePt t="45195" x="9972675" y="3273425"/>
          <p14:tracePt t="45196" x="9977438" y="3273425"/>
          <p14:tracePt t="45198" x="9980613" y="3273425"/>
          <p14:tracePt t="45199" x="9983788" y="3273425"/>
          <p14:tracePt t="45200" x="9983788" y="3276600"/>
          <p14:tracePt t="45201" x="9988550" y="3276600"/>
          <p14:tracePt t="45205" x="9991725" y="3276600"/>
          <p14:tracePt t="45205" x="9996488" y="3276600"/>
          <p14:tracePt t="45208" x="9999663" y="3276600"/>
          <p14:tracePt t="45209" x="10004425" y="3279775"/>
          <p14:tracePt t="45211" x="10007600" y="3279775"/>
          <p14:tracePt t="45212" x="10010775" y="3279775"/>
          <p14:tracePt t="45214" x="10015538" y="3279775"/>
          <p14:tracePt t="45215" x="10018713" y="3279775"/>
          <p14:tracePt t="45217" x="10023475" y="3284538"/>
          <p14:tracePt t="45219" x="10026650" y="3284538"/>
          <p14:tracePt t="45223" x="10031413" y="3284538"/>
          <p14:tracePt t="45224" x="10034588" y="3284538"/>
          <p14:tracePt t="45225" x="10037763" y="3284538"/>
          <p14:tracePt t="45226" x="10042525" y="3287713"/>
          <p14:tracePt t="45228" x="10045700" y="3287713"/>
          <p14:tracePt t="45230" x="10050463" y="3287713"/>
          <p14:tracePt t="45232" x="10053638" y="3287713"/>
          <p14:tracePt t="45234" x="10058400" y="3287713"/>
          <p14:tracePt t="45235" x="10061575" y="3287713"/>
          <p14:tracePt t="45237" x="10064750" y="3292475"/>
          <p14:tracePt t="45241" x="10072688" y="3292475"/>
          <p14:tracePt t="45242" x="10077450" y="3292475"/>
          <p14:tracePt t="45245" x="10080625" y="3292475"/>
          <p14:tracePt t="45248" x="10085388" y="3292475"/>
          <p14:tracePt t="45250" x="10088563" y="3292475"/>
          <p14:tracePt t="45251" x="10091738" y="3292475"/>
          <p14:tracePt t="45252" x="10091738" y="3295650"/>
          <p14:tracePt t="45253" x="10096500" y="3295650"/>
          <p14:tracePt t="45256" x="10099675" y="3295650"/>
          <p14:tracePt t="45259" x="10104438" y="3295650"/>
          <p14:tracePt t="45260" x="10107613" y="3295650"/>
          <p14:tracePt t="45262" x="10112375" y="3295650"/>
          <p14:tracePt t="45265" x="10115550" y="3295650"/>
          <p14:tracePt t="45267" x="10118725" y="3300413"/>
          <p14:tracePt t="45268" x="10123488" y="3300413"/>
          <p14:tracePt t="45273" x="10126663" y="3300413"/>
          <p14:tracePt t="45275" x="10131425" y="3300413"/>
          <p14:tracePt t="45277" x="10134600" y="3300413"/>
          <p14:tracePt t="45278" x="10139363" y="3303588"/>
          <p14:tracePt t="45282" x="10142538" y="3303588"/>
          <p14:tracePt t="45284" x="10145713" y="3303588"/>
          <p14:tracePt t="45285" x="10150475" y="3303588"/>
          <p14:tracePt t="45287" x="10153650" y="3303588"/>
          <p14:tracePt t="45290" x="10158413" y="3303588"/>
          <p14:tracePt t="45293" x="10161588" y="3303588"/>
          <p14:tracePt t="45295" x="10166350" y="3303588"/>
          <p14:tracePt t="45296" x="10169525" y="3303588"/>
          <p14:tracePt t="45299" x="10169525" y="3306763"/>
          <p14:tracePt t="45300" x="10174288" y="3306763"/>
          <p14:tracePt t="45302" x="10177463" y="3306763"/>
          <p14:tracePt t="45305" x="10180638" y="3306763"/>
          <p14:tracePt t="45307" x="10185400" y="3306763"/>
          <p14:tracePt t="45310" x="10188575" y="3306763"/>
          <p14:tracePt t="45313" x="10193338" y="3306763"/>
          <p14:tracePt t="45314" x="10196513" y="3306763"/>
          <p14:tracePt t="45317" x="10201275" y="3306763"/>
          <p14:tracePt t="45319" x="10204450" y="3306763"/>
          <p14:tracePt t="45321" x="10207625" y="3306763"/>
          <p14:tracePt t="45324" x="10212388" y="3306763"/>
          <p14:tracePt t="45327" x="10215563" y="3306763"/>
          <p14:tracePt t="45329" x="10220325" y="3306763"/>
          <p14:tracePt t="45331" x="10223500" y="3306763"/>
          <p14:tracePt t="45332" x="10228263" y="3306763"/>
          <p14:tracePt t="45334" x="10231438" y="3306763"/>
          <p14:tracePt t="45336" x="10234613" y="3306763"/>
          <p14:tracePt t="45339" x="10239375" y="3306763"/>
          <p14:tracePt t="45341" x="10242550" y="3306763"/>
          <p14:tracePt t="45343" x="10247313" y="3306763"/>
          <p14:tracePt t="45344" x="10250488" y="3306763"/>
          <p14:tracePt t="45348" x="10255250" y="3306763"/>
          <p14:tracePt t="45348" x="10258425" y="3306763"/>
          <p14:tracePt t="45352" x="10261600" y="3306763"/>
          <p14:tracePt t="45352" x="10266363" y="3306763"/>
          <p14:tracePt t="45355" x="10269538" y="3306763"/>
          <p14:tracePt t="45358" x="10274300" y="3306763"/>
          <p14:tracePt t="45359" x="10277475" y="3306763"/>
          <p14:tracePt t="45360" x="10282238" y="3306763"/>
          <p14:tracePt t="45363" x="10285413" y="3306763"/>
          <p14:tracePt t="45365" x="10288588" y="3306763"/>
          <p14:tracePt t="45365" x="10293350" y="3306763"/>
          <p14:tracePt t="45368" x="10296525" y="3311525"/>
          <p14:tracePt t="45370" x="10301288" y="3311525"/>
          <p14:tracePt t="45371" x="10304463" y="3311525"/>
          <p14:tracePt t="45373" x="10309225" y="3311525"/>
          <p14:tracePt t="45374" x="10312400" y="3311525"/>
          <p14:tracePt t="45375" x="10315575" y="3311525"/>
          <p14:tracePt t="45377" x="10320338" y="3311525"/>
          <p14:tracePt t="45378" x="10323513" y="3311525"/>
          <p14:tracePt t="45380" x="10328275" y="3311525"/>
          <p14:tracePt t="45383" x="10331450" y="3314700"/>
          <p14:tracePt t="45385" x="10336213" y="3314700"/>
          <p14:tracePt t="45385" x="10339388" y="3314700"/>
          <p14:tracePt t="45388" x="10342563" y="3314700"/>
          <p14:tracePt t="45390" x="10347325" y="3314700"/>
          <p14:tracePt t="45391" x="10350500" y="3314700"/>
          <p14:tracePt t="45392" x="10355263" y="3314700"/>
          <p14:tracePt t="45396" x="10358438" y="3314700"/>
          <p14:tracePt t="45397" x="10366375" y="3314700"/>
          <p14:tracePt t="45401" x="10369550" y="3314700"/>
          <p14:tracePt t="45403" x="10374313" y="3314700"/>
          <p14:tracePt t="45404" x="10377488" y="3314700"/>
          <p14:tracePt t="45407" x="10382250" y="3314700"/>
          <p14:tracePt t="45408" x="10385425" y="3314700"/>
          <p14:tracePt t="45409" x="10390188" y="3314700"/>
          <p14:tracePt t="45412" x="10393363" y="3314700"/>
          <p14:tracePt t="45413" x="10398125" y="3314700"/>
          <p14:tracePt t="45416" x="10401300" y="3314700"/>
          <p14:tracePt t="45417" x="10404475" y="3314700"/>
          <p14:tracePt t="45420" x="10409238" y="3314700"/>
          <p14:tracePt t="45422" x="10412413" y="3314700"/>
          <p14:tracePt t="45424" x="10417175" y="3314700"/>
          <p14:tracePt t="45427" x="10425113" y="3314700"/>
          <p14:tracePt t="45430" x="10428288" y="3314700"/>
          <p14:tracePt t="45431" x="10431463" y="3314700"/>
          <p14:tracePt t="45432" x="10431463" y="3319463"/>
          <p14:tracePt t="45433" x="10436225" y="3319463"/>
          <p14:tracePt t="45437" x="10439400" y="3319463"/>
          <p14:tracePt t="45439" x="10444163" y="3319463"/>
          <p14:tracePt t="45441" x="10447338" y="3319463"/>
          <p14:tracePt t="45444" x="10452100" y="3319463"/>
          <p14:tracePt t="45447" x="10455275" y="3319463"/>
          <p14:tracePt t="45449" x="10458450" y="3319463"/>
          <p14:tracePt t="45451" x="10463213" y="3319463"/>
          <p14:tracePt t="45454" x="10466388" y="3319463"/>
          <p14:tracePt t="45458" x="10471150" y="3319463"/>
          <p14:tracePt t="45460" x="10474325" y="3319463"/>
          <p14:tracePt t="45461" x="10479088" y="3319463"/>
          <p14:tracePt t="45462" x="10479088" y="3314700"/>
          <p14:tracePt t="45466" x="10482263" y="3314700"/>
          <p14:tracePt t="45469" x="10485438" y="3314700"/>
          <p14:tracePt t="45471" x="10490200" y="3314700"/>
          <p14:tracePt t="45475" x="10493375" y="3314700"/>
          <p14:tracePt t="45479" x="10498138" y="3314700"/>
          <p14:tracePt t="45481" x="10501313" y="3314700"/>
          <p14:tracePt t="45483" x="10501313" y="3311525"/>
          <p14:tracePt t="45488" x="10506075" y="3311525"/>
          <p14:tracePt t="45507" x="10509250" y="3311525"/>
          <p14:tracePt t="45539" x="10512425" y="3311525"/>
          <p14:tracePt t="45547" x="10517188" y="3311525"/>
          <p14:tracePt t="45554" x="10520363" y="3311525"/>
          <p14:tracePt t="45558" x="10525125" y="3311525"/>
          <p14:tracePt t="45560" x="10525125" y="3306763"/>
          <p14:tracePt t="45564" x="10528300" y="3306763"/>
          <p14:tracePt t="45569" x="10533063" y="3306763"/>
          <p14:tracePt t="45574" x="10536238" y="3306763"/>
          <p14:tracePt t="45577" x="10539413" y="3306763"/>
          <p14:tracePt t="45577" x="10539413" y="3303588"/>
          <p14:tracePt t="45580" x="10544175" y="3303588"/>
          <p14:tracePt t="45586" x="10547350" y="3303588"/>
          <p14:tracePt t="45590" x="10547350" y="3300413"/>
          <p14:tracePt t="45591" x="10552113" y="3300413"/>
          <p14:tracePt t="45592" x="10555288" y="3300413"/>
          <p14:tracePt t="45598" x="10560050" y="3295650"/>
          <p14:tracePt t="45600" x="10563225" y="3295650"/>
          <p14:tracePt t="45605" x="10566400" y="3292475"/>
          <p14:tracePt t="45609" x="10571163" y="3292475"/>
          <p14:tracePt t="45610" x="10574338" y="3292475"/>
          <p14:tracePt t="45612" x="10574338" y="3287713"/>
          <p14:tracePt t="45614" x="10579100" y="3287713"/>
          <p14:tracePt t="45618" x="10582275" y="3287713"/>
          <p14:tracePt t="45621" x="10587038" y="3287713"/>
          <p14:tracePt t="45622" x="10590213" y="3284538"/>
          <p14:tracePt t="45627" x="10594975" y="3284538"/>
          <p14:tracePt t="45629" x="10598150" y="3284538"/>
          <p14:tracePt t="45632" x="10601325" y="3284538"/>
          <p14:tracePt t="45633" x="10601325" y="3279775"/>
          <p14:tracePt t="45633" x="10606088" y="3279775"/>
          <p14:tracePt t="45637" x="10609263" y="3279775"/>
          <p14:tracePt t="45641" x="10617200" y="3279775"/>
          <p14:tracePt t="45642" x="10617200" y="3276600"/>
          <p14:tracePt t="45643" x="10621963" y="3276600"/>
          <p14:tracePt t="45645" x="10625138" y="3276600"/>
          <p14:tracePt t="45649" x="10628313" y="3276600"/>
          <p14:tracePt t="45650" x="10628313" y="3273425"/>
          <p14:tracePt t="45651" x="10633075" y="3273425"/>
          <p14:tracePt t="45655" x="10636250" y="3273425"/>
          <p14:tracePt t="45658" x="10641013" y="3273425"/>
          <p14:tracePt t="45660" x="10644188" y="3273425"/>
          <p14:tracePt t="45663" x="10648950" y="3268663"/>
          <p14:tracePt t="45664" x="10652125" y="3268663"/>
          <p14:tracePt t="45667" x="10655300" y="3268663"/>
          <p14:tracePt t="45671" x="10660063" y="3268663"/>
          <p14:tracePt t="45674" x="10663238" y="3265488"/>
          <p14:tracePt t="45677" x="10668000" y="3265488"/>
          <p14:tracePt t="45680" x="10671175" y="3260725"/>
          <p14:tracePt t="45685" x="10675938" y="3260725"/>
          <p14:tracePt t="45689" x="10679113" y="3260725"/>
          <p14:tracePt t="45691" x="10679113" y="3257550"/>
          <p14:tracePt t="45692" x="10682288" y="3257550"/>
          <p14:tracePt t="45696" x="10687050" y="3257550"/>
          <p14:tracePt t="45700" x="10687050" y="3252788"/>
          <p14:tracePt t="45703" x="10690225" y="3252788"/>
          <p14:tracePt t="45709" x="10694988" y="3252788"/>
          <p14:tracePt t="45715" x="10698163" y="3249613"/>
          <p14:tracePt t="45721" x="10702925" y="3249613"/>
          <p14:tracePt t="45727" x="10702925" y="3246438"/>
          <p14:tracePt t="45728" x="10706100" y="3246438"/>
          <p14:tracePt t="45732" x="10709275" y="3246438"/>
          <p14:tracePt t="45736" x="10714038" y="3246438"/>
          <p14:tracePt t="45739" x="10714038" y="3241675"/>
          <p14:tracePt t="45740" x="10717213" y="3241675"/>
          <p14:tracePt t="45743" x="10721975" y="3241675"/>
          <p14:tracePt t="45748" x="10725150" y="3241675"/>
          <p14:tracePt t="45749" x="10725150" y="3238500"/>
          <p14:tracePt t="45752" x="10729913" y="3233738"/>
          <p14:tracePt t="45757" x="10733088" y="3233738"/>
          <p14:tracePt t="45763" x="10736263" y="3233738"/>
          <p14:tracePt t="45767" x="10736263" y="3230563"/>
          <p14:tracePt t="45767" x="10741025" y="3230563"/>
          <p14:tracePt t="45778" x="10744200" y="3230563"/>
          <p14:tracePt t="45781" x="10744200" y="3225800"/>
          <p14:tracePt t="45789" x="10748963" y="3225800"/>
          <p14:tracePt t="45796" x="10748963" y="3222625"/>
          <p14:tracePt t="45797" x="10752138" y="3222625"/>
          <p14:tracePt t="45805" x="10756900" y="3222625"/>
          <p14:tracePt t="45810" x="10760075" y="3219450"/>
          <p14:tracePt t="45818" x="10763250" y="3219450"/>
          <p14:tracePt t="45823" x="10768013" y="3219450"/>
          <p14:tracePt t="45825" x="10771188" y="3214688"/>
          <p14:tracePt t="45829" x="10775950" y="3214688"/>
          <p14:tracePt t="45833" x="10779125" y="3211513"/>
          <p14:tracePt t="45837" x="10783888" y="3211513"/>
          <p14:tracePt t="45841" x="10787063" y="3211513"/>
          <p14:tracePt t="45842" x="10787063" y="3206750"/>
          <p14:tracePt t="45844" x="10790238" y="3206750"/>
          <p14:tracePt t="45848" x="10795000" y="3206750"/>
          <p14:tracePt t="45848" x="10795000" y="3203575"/>
          <p14:tracePt t="45851" x="10798175" y="3203575"/>
          <p14:tracePt t="45855" x="10802938" y="3203575"/>
          <p14:tracePt t="45855" x="10802938" y="3198813"/>
          <p14:tracePt t="45874" x="10821988" y="3190875"/>
          <p14:tracePt t="45879" x="10825163" y="3187700"/>
          <p14:tracePt t="45882" x="10829925" y="3187700"/>
          <p14:tracePt t="45886" x="10833100" y="3187700"/>
          <p14:tracePt t="45886" x="10833100" y="3184525"/>
          <p14:tracePt t="45891" x="10837863" y="3184525"/>
          <p14:tracePt t="45894" x="10841038" y="3184525"/>
          <p14:tracePt t="45895" x="10841038" y="3179763"/>
          <p14:tracePt t="45898" x="10845800" y="3179763"/>
          <p14:tracePt t="45901" x="10845800" y="3176588"/>
          <p14:tracePt t="45903" x="10848975" y="3176588"/>
          <p14:tracePt t="45907" x="10852150" y="3171825"/>
          <p14:tracePt t="45912" x="10856913" y="3171825"/>
          <p14:tracePt t="45915" x="10856913" y="3168650"/>
          <p14:tracePt t="45916" x="10860088" y="3168650"/>
          <p14:tracePt t="45923" x="10864850" y="3168650"/>
          <p14:tracePt t="45925" x="10864850" y="3163888"/>
          <p14:tracePt t="45931" x="10868025" y="3160713"/>
          <p14:tracePt t="45940" x="10868025" y="3157538"/>
          <p14:tracePt t="45946" x="10872788" y="3157538"/>
          <p14:tracePt t="45951" x="10872788" y="3152775"/>
          <p14:tracePt t="45968" x="10875963" y="3152775"/>
          <p14:tracePt t="45968" x="10875963" y="3149600"/>
          <p14:tracePt t="45985" x="10879138" y="3144838"/>
          <p14:tracePt t="45999" x="10879138" y="3141663"/>
          <p14:tracePt t="46011" x="10883900" y="3141663"/>
          <p14:tracePt t="46017" x="10883900" y="3136900"/>
          <p14:tracePt t="46025" x="10883900" y="3133725"/>
          <p14:tracePt t="46029" x="10887075" y="3133725"/>
          <p14:tracePt t="46035" x="10887075" y="3130550"/>
          <p14:tracePt t="46041" x="10891838" y="3130550"/>
          <p14:tracePt t="46044" x="10891838" y="3125788"/>
          <p14:tracePt t="46050" x="10891838" y="3122613"/>
          <p14:tracePt t="46059" x="10891838" y="3117850"/>
          <p14:tracePt t="46066" x="10895013" y="3117850"/>
          <p14:tracePt t="46071" x="10895013" y="3114675"/>
          <p14:tracePt t="46084" x="10895013" y="3109913"/>
          <p14:tracePt t="46089" x="10899775" y="3109913"/>
          <p14:tracePt t="46093" x="10899775" y="3106738"/>
          <p14:tracePt t="46102" x="10899775" y="3103563"/>
          <p14:tracePt t="46110" x="10899775" y="3098800"/>
          <p14:tracePt t="46119" x="10899775" y="3095625"/>
          <p14:tracePt t="46120" x="10902950" y="3095625"/>
          <p14:tracePt t="46128" x="10902950" y="3090863"/>
          <p14:tracePt t="46138" x="10902950" y="3087688"/>
          <p14:tracePt t="46146" x="10902950" y="3082925"/>
          <p14:tracePt t="46163" x="10902950" y="3079750"/>
          <p14:tracePt t="46173" x="10902950" y="3076575"/>
          <p14:tracePt t="46188" x="10902950" y="3071813"/>
          <p14:tracePt t="46196" x="10902950" y="3068638"/>
          <p14:tracePt t="46207" x="10902950" y="3063875"/>
          <p14:tracePt t="46216" x="10902950" y="3060700"/>
          <p14:tracePt t="46220" x="10902950" y="3055938"/>
          <p14:tracePt t="46229" x="10902950" y="3052763"/>
          <p14:tracePt t="46236" x="10902950" y="3049588"/>
          <p14:tracePt t="46241" x="10902950" y="3044825"/>
          <p14:tracePt t="46246" x="10902950" y="3041650"/>
          <p14:tracePt t="46255" x="10902950" y="3036888"/>
          <p14:tracePt t="46258" x="10902950" y="3033713"/>
          <p14:tracePt t="46267" x="10902950" y="3028950"/>
          <p14:tracePt t="46275" x="10902950" y="3025775"/>
          <p14:tracePt t="46295" x="10902950" y="3022600"/>
          <p14:tracePt t="46304" x="10902950" y="3017838"/>
          <p14:tracePt t="46318" x="10902950" y="3014663"/>
          <p14:tracePt t="46326" x="10902950" y="3009900"/>
          <p14:tracePt t="46338" x="10902950" y="3006725"/>
          <p14:tracePt t="46339" x="10899775" y="3006725"/>
          <p14:tracePt t="46350" x="10899775" y="3001963"/>
          <p14:tracePt t="46360" x="10899775" y="2998788"/>
          <p14:tracePt t="46363" x="10895013" y="2998788"/>
          <p14:tracePt t="46378" x="10895013" y="2995613"/>
          <p14:tracePt t="46421" x="10895013" y="2990850"/>
          <p14:tracePt t="46437" x="10891838" y="2990850"/>
          <p14:tracePt t="46447" x="10891838" y="2987675"/>
          <p14:tracePt t="46512" x="10891838" y="2982913"/>
          <p14:tracePt t="46515" x="10887075" y="2982913"/>
          <p14:tracePt t="46530" x="10887075" y="2979738"/>
          <p14:tracePt t="46533" x="10883900" y="2979738"/>
          <p14:tracePt t="46544" x="10883900" y="2974975"/>
          <p14:tracePt t="46557" x="10883900" y="2971800"/>
          <p14:tracePt t="46560" x="10879138" y="2971800"/>
          <p14:tracePt t="46591" x="10879138" y="2967038"/>
          <p14:tracePt t="46599" x="10875963" y="2967038"/>
          <p14:tracePt t="46607" x="10875963" y="2963863"/>
          <p14:tracePt t="46617" x="10875963" y="2960688"/>
          <p14:tracePt t="46630" x="10872788" y="2960688"/>
          <p14:tracePt t="46791" x="10872788" y="2955925"/>
          <p14:tracePt t="46792" x="10868025" y="2955925"/>
          <p14:tracePt t="46825" x="10864850" y="2955925"/>
          <p14:tracePt t="46865" x="10860088" y="2955925"/>
          <p14:tracePt t="46887" x="10856913" y="2955925"/>
          <p14:tracePt t="46896" x="10856913" y="2952750"/>
          <p14:tracePt t="46902" x="10852150" y="2952750"/>
          <p14:tracePt t="46921" x="10848975" y="2952750"/>
          <p14:tracePt t="47175" x="10848975" y="2947988"/>
          <p14:tracePt t="47210" x="10848975" y="2944813"/>
          <p14:tracePt t="47214" x="10845800" y="2944813"/>
          <p14:tracePt t="53256" x="10841038" y="2944813"/>
          <p14:tracePt t="53256" x="10837863" y="2944813"/>
          <p14:tracePt t="53256" x="10833100" y="2944813"/>
          <p14:tracePt t="53256" x="10829925" y="2944813"/>
          <p14:tracePt t="53256" x="10825163" y="2944813"/>
          <p14:tracePt t="53256" x="10821988" y="2944813"/>
          <p14:tracePt t="53256" x="10818813" y="2944813"/>
          <p14:tracePt t="53256" x="10814050" y="2944813"/>
          <p14:tracePt t="53256" x="10810875" y="2944813"/>
          <p14:tracePt t="53256" x="10806113" y="2944813"/>
          <p14:tracePt t="53256" x="10802938" y="2944813"/>
          <p14:tracePt t="53256" x="10798175" y="2947988"/>
          <p14:tracePt t="53256" x="10795000" y="2947988"/>
          <p14:tracePt t="53256" x="10790238" y="2947988"/>
          <p14:tracePt t="53256" x="10787063" y="2947988"/>
          <p14:tracePt t="53256" x="10783888" y="2947988"/>
          <p14:tracePt t="53256" x="10779125" y="2947988"/>
          <p14:tracePt t="53256" x="10775950" y="2947988"/>
          <p14:tracePt t="53256" x="10768013" y="2952750"/>
          <p14:tracePt t="53256" x="10763250" y="2952750"/>
          <p14:tracePt t="53256" x="10760075" y="2952750"/>
          <p14:tracePt t="53256" x="10756900" y="2952750"/>
          <p14:tracePt t="53256" x="10752138" y="2952750"/>
          <p14:tracePt t="53256" x="10748963" y="2952750"/>
          <p14:tracePt t="53256" x="10744200" y="2952750"/>
          <p14:tracePt t="53256" x="10736263" y="2952750"/>
          <p14:tracePt t="53256" x="10729913" y="2955925"/>
          <p14:tracePt t="53256" x="10725150" y="2955925"/>
          <p14:tracePt t="53256" x="10721975" y="2955925"/>
          <p14:tracePt t="53256" x="10717213" y="2960688"/>
          <p14:tracePt t="53256" x="10714038" y="2960688"/>
          <p14:tracePt t="53256" x="10709275" y="2960688"/>
          <p14:tracePt t="53256" x="10706100" y="2960688"/>
          <p14:tracePt t="53256" x="10702925" y="2960688"/>
          <p14:tracePt t="53256" x="10698163" y="2960688"/>
          <p14:tracePt t="53256" x="10694988" y="2960688"/>
          <p14:tracePt t="53256" x="10687050" y="2963863"/>
          <p14:tracePt t="53256" x="10679113" y="2963863"/>
          <p14:tracePt t="53256" x="10675938" y="2963863"/>
          <p14:tracePt t="53256" x="10671175" y="2963863"/>
          <p14:tracePt t="53256" x="10668000" y="2967038"/>
          <p14:tracePt t="53256" x="10663238" y="2967038"/>
          <p14:tracePt t="53256" x="10660063" y="2967038"/>
          <p14:tracePt t="53256" x="10655300" y="2967038"/>
          <p14:tracePt t="53256" x="10652125" y="2967038"/>
          <p14:tracePt t="53256" x="10648950" y="2967038"/>
          <p14:tracePt t="53256" x="10644188" y="2971800"/>
          <p14:tracePt t="53256" x="10641013" y="2971800"/>
          <p14:tracePt t="53256" x="10636250" y="2971800"/>
          <p14:tracePt t="53256" x="10633075" y="2971800"/>
          <p14:tracePt t="53256" x="10628313" y="2971800"/>
          <p14:tracePt t="53256" x="10625138" y="2974975"/>
          <p14:tracePt t="53256" x="10617200" y="2974975"/>
          <p14:tracePt t="53256" x="10614025" y="2974975"/>
          <p14:tracePt t="53256" x="10606088" y="2974975"/>
          <p14:tracePt t="53256" x="10601325" y="2974975"/>
          <p14:tracePt t="53256" x="10598150" y="2974975"/>
          <p14:tracePt t="53256" x="10594975" y="2979738"/>
          <p14:tracePt t="53256" x="10590213" y="2979738"/>
          <p14:tracePt t="53256" x="10587038" y="2979738"/>
          <p14:tracePt t="53256" x="10582275" y="2979738"/>
          <p14:tracePt t="53256" x="10579100" y="2979738"/>
          <p14:tracePt t="53256" x="10574338" y="2982913"/>
          <p14:tracePt t="53256" x="10571163" y="2982913"/>
          <p14:tracePt t="53256" x="10560050" y="2982913"/>
          <p14:tracePt t="53256" x="10555288" y="2982913"/>
          <p14:tracePt t="53256" x="10552113" y="2982913"/>
          <p14:tracePt t="53256" x="10539413" y="2987675"/>
          <p14:tracePt t="53256" x="10536238" y="2987675"/>
          <p14:tracePt t="53256" x="10533063" y="2987675"/>
          <p14:tracePt t="53256" x="10525125" y="2987675"/>
          <p14:tracePt t="53256" x="10520363" y="2987675"/>
          <p14:tracePt t="53256" x="10517188" y="2987675"/>
          <p14:tracePt t="53256" x="10509250" y="2990850"/>
          <p14:tracePt t="53256" x="10506075" y="2990850"/>
          <p14:tracePt t="53256" x="10498138" y="2990850"/>
          <p14:tracePt t="53256" x="10493375" y="2990850"/>
          <p14:tracePt t="53256" x="10485438" y="2990850"/>
          <p14:tracePt t="53256" x="10482263" y="2995613"/>
          <p14:tracePt t="53256" x="10474325" y="2995613"/>
          <p14:tracePt t="53256" x="10471150" y="2995613"/>
          <p14:tracePt t="53256" x="10463213" y="2995613"/>
          <p14:tracePt t="53256" x="10458450" y="2995613"/>
          <p14:tracePt t="53256" x="10444163" y="2998788"/>
          <p14:tracePt t="53256" x="10436225" y="2998788"/>
          <p14:tracePt t="53256" x="10428288" y="2998788"/>
          <p14:tracePt t="53256" x="10425113" y="2998788"/>
          <p14:tracePt t="53256" x="10417175" y="3001963"/>
          <p14:tracePt t="53256" x="10409238" y="3001963"/>
          <p14:tracePt t="53256" x="10404475" y="3001963"/>
          <p14:tracePt t="53256" x="10393363" y="3006725"/>
          <p14:tracePt t="53256" x="10390188" y="3006725"/>
          <p14:tracePt t="53256" x="10382250" y="3006725"/>
          <p14:tracePt t="53256" x="10374313" y="3009900"/>
          <p14:tracePt t="53256" x="10366375" y="3009900"/>
          <p14:tracePt t="53256" x="10355263" y="3009900"/>
          <p14:tracePt t="53256" x="10347325" y="3014663"/>
          <p14:tracePt t="53256" x="10342563" y="3014663"/>
          <p14:tracePt t="53256" x="10336213" y="3014663"/>
          <p14:tracePt t="53256" x="10315575" y="3022600"/>
          <p14:tracePt t="53256" x="10309225" y="3022600"/>
          <p14:tracePt t="53256" x="10301288" y="3022600"/>
          <p14:tracePt t="53256" x="10288588" y="3025775"/>
          <p14:tracePt t="53256" x="10285413" y="3025775"/>
          <p14:tracePt t="53256" x="10277475" y="3028950"/>
          <p14:tracePt t="53256" x="10266363" y="3028950"/>
          <p14:tracePt t="53256" x="10255250" y="3028950"/>
          <p14:tracePt t="53256" x="10247313" y="3033713"/>
          <p14:tracePt t="53256" x="10242550" y="3033713"/>
          <p14:tracePt t="53256" x="10228263" y="3036888"/>
          <p14:tracePt t="53256" x="10220325" y="3036888"/>
          <p14:tracePt t="53256" x="10212388" y="3041650"/>
          <p14:tracePt t="53256" x="10204450" y="3041650"/>
          <p14:tracePt t="53256" x="10193338" y="3049588"/>
          <p14:tracePt t="53256" x="10169525" y="3052763"/>
          <p14:tracePt t="53256" x="10161588" y="3052763"/>
          <p14:tracePt t="53256" x="10145713" y="3055938"/>
          <p14:tracePt t="53256" x="10139363" y="3055938"/>
          <p14:tracePt t="53256" x="10123488" y="3068638"/>
          <p14:tracePt t="53256" x="10115550" y="3068638"/>
          <p14:tracePt t="53256" x="10104438" y="3071813"/>
          <p14:tracePt t="53256" x="10088563" y="3076575"/>
          <p14:tracePt t="53256" x="10080625" y="3076575"/>
          <p14:tracePt t="53256" x="10064750" y="3082925"/>
          <p14:tracePt t="53256" x="10058400" y="3082925"/>
          <p14:tracePt t="53256" x="10037763" y="3090863"/>
          <p14:tracePt t="53256" x="10023475" y="3098800"/>
          <p14:tracePt t="53256" x="10010775" y="3098800"/>
          <p14:tracePt t="53256" x="9999663" y="3106738"/>
          <p14:tracePt t="53256" x="9983788" y="3114675"/>
          <p14:tracePt t="53256" x="9961563" y="3114675"/>
          <p14:tracePt t="53256" x="9934575" y="3122613"/>
          <p14:tracePt t="53256" x="9918700" y="3125788"/>
          <p14:tracePt t="53256" x="9902825" y="3133725"/>
          <p14:tracePt t="53256" x="9888538" y="3133725"/>
          <p14:tracePt t="53256" x="9872663" y="3136900"/>
          <p14:tracePt t="53256" x="9864725" y="3141663"/>
          <p14:tracePt t="53256" x="9845675" y="3144838"/>
          <p14:tracePt t="53256" x="9821863" y="3152775"/>
          <p14:tracePt t="53256" x="9810750" y="3152775"/>
          <p14:tracePt t="53256" x="9794875" y="3157538"/>
          <p14:tracePt t="53256" x="9780588" y="3160713"/>
          <p14:tracePt t="53256" x="9756775" y="3168650"/>
          <p14:tracePt t="53256" x="9745663" y="3168650"/>
          <p14:tracePt t="53256" x="9729788" y="3171825"/>
          <p14:tracePt t="53256" x="9713913" y="3176588"/>
          <p14:tracePt t="53256" x="9698038" y="3184525"/>
          <p14:tracePt t="53256" x="9683750" y="3187700"/>
          <p14:tracePt t="53256" x="9656763" y="3195638"/>
          <p14:tracePt t="53256" x="9640888" y="3203575"/>
          <p14:tracePt t="53256" x="9610725" y="3206750"/>
          <p14:tracePt t="53256" x="9594850" y="3211513"/>
          <p14:tracePt t="53256" x="9583738" y="3219450"/>
          <p14:tracePt t="53256" x="9571038" y="3219450"/>
          <p14:tracePt t="53256" x="9551988" y="3222625"/>
          <p14:tracePt t="53256" x="9544050" y="3225800"/>
          <p14:tracePt t="53256" x="9532938" y="3230563"/>
          <p14:tracePt t="53256" x="9517063" y="3230563"/>
          <p14:tracePt t="53256" x="9505950" y="3238500"/>
          <p14:tracePt t="53256" x="9490075" y="3241675"/>
          <p14:tracePt t="53256" x="9471025" y="3246438"/>
          <p14:tracePt t="53256" x="9463088" y="3249613"/>
          <p14:tracePt t="53256" x="9447213" y="3249613"/>
          <p14:tracePt t="53256" x="9424988" y="3260725"/>
          <p14:tracePt t="53256" x="9420225" y="3265488"/>
          <p14:tracePt t="53256" x="9405938" y="3268663"/>
          <p14:tracePt t="53256" x="9398000" y="3268663"/>
          <p14:tracePt t="53256" x="9390063" y="3273425"/>
          <p14:tracePt t="53256" x="9378950" y="3273425"/>
          <p14:tracePt t="53256" x="9371013" y="3276600"/>
          <p14:tracePt t="53256" x="9363075" y="3276600"/>
          <p14:tracePt t="53256" x="9351963" y="3279775"/>
          <p14:tracePt t="53256" x="9344025" y="3287713"/>
          <p14:tracePt t="53256" x="9336088" y="3287713"/>
          <p14:tracePt t="53256" x="9332913" y="3292475"/>
          <p14:tracePt t="53256" x="9324975" y="3292475"/>
          <p14:tracePt t="53256" x="9309100" y="3300413"/>
          <p14:tracePt t="53256" x="9301163" y="3300413"/>
          <p14:tracePt t="53256" x="9290050" y="3303588"/>
          <p14:tracePt t="53256" x="9285288" y="3303588"/>
          <p14:tracePt t="53256" x="9282113" y="3306763"/>
          <p14:tracePt t="53256" x="9274175" y="3306763"/>
          <p14:tracePt t="53256" x="9271000" y="3306763"/>
          <p14:tracePt t="53256" x="9266238" y="3311525"/>
          <p14:tracePt t="53256" x="9258300" y="3314700"/>
          <p14:tracePt t="53256" x="9255125" y="3314700"/>
          <p14:tracePt t="53256" x="9250363" y="3314700"/>
          <p14:tracePt t="53256" x="9247188" y="3319463"/>
          <p14:tracePt t="53256" x="9244013" y="3319463"/>
          <p14:tracePt t="53256" x="9239250" y="3319463"/>
          <p14:tracePt t="53256" x="9236075" y="3322638"/>
          <p14:tracePt t="53256" x="9228138" y="3322638"/>
          <p14:tracePt t="53256" x="9223375" y="3327400"/>
          <p14:tracePt t="53256" x="9217025" y="3327400"/>
          <p14:tracePt t="53256" x="9212263" y="3327400"/>
          <p14:tracePt t="53256" x="9209088" y="3330575"/>
          <p14:tracePt t="53256" x="9204325" y="3333750"/>
          <p14:tracePt t="53256" x="9201150" y="3333750"/>
          <p14:tracePt t="53256" x="9196388" y="3333750"/>
          <p14:tracePt t="53256" x="9193213" y="3333750"/>
          <p14:tracePt t="53256" x="9190038" y="3338513"/>
          <p14:tracePt t="53256" x="9185275" y="3338513"/>
          <p14:tracePt t="53256" x="9182100" y="3338513"/>
          <p14:tracePt t="53256" x="9177338" y="3338513"/>
          <p14:tracePt t="53256" x="9177338" y="3333750"/>
          <p14:tracePt t="53256" x="9182100" y="3330575"/>
          <p14:tracePt t="53256" x="9185275" y="3330575"/>
          <p14:tracePt t="53256" x="9185275" y="3327400"/>
          <p14:tracePt t="53256" x="9185275" y="3322638"/>
          <p14:tracePt t="53256" x="9190038" y="3322638"/>
          <p14:tracePt t="53256" x="9190038" y="3319463"/>
          <p14:tracePt t="53256" x="9193213" y="3319463"/>
          <p14:tracePt t="53256" x="9193213" y="3314700"/>
          <p14:tracePt t="53256" x="9196388" y="3314700"/>
          <p14:tracePt t="53256" x="9201150" y="3311525"/>
          <p14:tracePt t="53256" x="9204325" y="3311525"/>
          <p14:tracePt t="53256" x="9204325" y="3306763"/>
          <p14:tracePt t="53256" x="9209088" y="3303588"/>
          <p14:tracePt t="53256" x="9212263" y="3303588"/>
          <p14:tracePt t="53256" x="9217025" y="3300413"/>
          <p14:tracePt t="53256" x="9220200" y="3300413"/>
          <p14:tracePt t="53256" x="9220200" y="3295650"/>
          <p14:tracePt t="53256" x="9223375" y="3295650"/>
          <p14:tracePt t="53256" x="9228138" y="3292475"/>
          <p14:tracePt t="53256" x="9231313" y="3292475"/>
          <p14:tracePt t="53256" x="9231313" y="3287713"/>
          <p14:tracePt t="53256" x="9236075" y="3287713"/>
          <p14:tracePt t="53256" x="9239250" y="3287713"/>
          <p14:tracePt t="53256" x="9244013" y="3287713"/>
          <p14:tracePt t="53256" x="9247188" y="3284538"/>
          <p14:tracePt t="53256" x="9250363" y="3284538"/>
          <p14:tracePt t="53256" x="9255125" y="3284538"/>
          <p14:tracePt t="53256" x="9258300" y="3284538"/>
          <p14:tracePt t="53256" x="9263063" y="3284538"/>
          <p14:tracePt t="53256" x="9266238" y="3284538"/>
          <p14:tracePt t="53256" x="9271000" y="3284538"/>
          <p14:tracePt t="53256" x="9274175" y="3284538"/>
          <p14:tracePt t="53256" x="9277350" y="3284538"/>
          <p14:tracePt t="53256" x="9282113" y="3284538"/>
          <p14:tracePt t="53256" x="9285288" y="3284538"/>
          <p14:tracePt t="53256" x="9285288" y="3287713"/>
          <p14:tracePt t="53256" x="9290050" y="3287713"/>
          <p14:tracePt t="53256" x="9293225" y="3287713"/>
          <p14:tracePt t="53256" x="9297988" y="3287713"/>
          <p14:tracePt t="53256" x="9301163" y="3287713"/>
          <p14:tracePt t="53256" x="9305925" y="3292475"/>
          <p14:tracePt t="53256" x="9309100" y="3292475"/>
          <p14:tracePt t="53256" x="9312275" y="3292475"/>
          <p14:tracePt t="53256" x="9317038" y="3292475"/>
          <p14:tracePt t="53256" x="9320213" y="3292475"/>
          <p14:tracePt t="53256" x="9324975" y="3292475"/>
          <p14:tracePt t="53256" x="9328150" y="3292475"/>
          <p14:tracePt t="53256" x="9332913" y="3292475"/>
          <p14:tracePt t="53256" x="9336088" y="3292475"/>
          <p14:tracePt t="53256" x="9339263" y="3292475"/>
          <p14:tracePt t="53256" x="9344025" y="3292475"/>
          <p14:tracePt t="53256" x="9347200" y="3292475"/>
          <p14:tracePt t="53256" x="9351963" y="3292475"/>
          <p14:tracePt t="53256" x="9363075" y="3292475"/>
          <p14:tracePt t="53256" x="9366250" y="3292475"/>
          <p14:tracePt t="53256" x="9366250" y="3295650"/>
          <p14:tracePt t="53256" x="9371013" y="3295650"/>
          <p14:tracePt t="53256" x="9374188" y="3295650"/>
          <p14:tracePt t="53256" x="9378950" y="3295650"/>
          <p14:tracePt t="53256" x="9382125" y="3295650"/>
          <p14:tracePt t="53256" x="9386888" y="3295650"/>
          <p14:tracePt t="53256" x="9390063" y="3295650"/>
          <p14:tracePt t="53256" x="9393238" y="3295650"/>
          <p14:tracePt t="53256" x="9393238" y="3300413"/>
          <p14:tracePt t="53256" x="9398000" y="3300413"/>
          <p14:tracePt t="53256" x="9401175" y="3300413"/>
          <p14:tracePt t="53256" x="9405938" y="3300413"/>
          <p14:tracePt t="53256" x="9409113" y="3300413"/>
          <p14:tracePt t="53256" x="9413875" y="3300413"/>
          <p14:tracePt t="53256" x="9417050" y="3300413"/>
          <p14:tracePt t="53256" x="9420225" y="3300413"/>
          <p14:tracePt t="53256" x="9424988" y="3300413"/>
          <p14:tracePt t="53256" x="9428163" y="3300413"/>
          <p14:tracePt t="53256" x="9432925" y="3300413"/>
          <p14:tracePt t="53256" x="9436100" y="3300413"/>
          <p14:tracePt t="53256" x="9440863" y="3300413"/>
          <p14:tracePt t="53256" x="9444038" y="3300413"/>
          <p14:tracePt t="53256" x="9447213" y="3300413"/>
          <p14:tracePt t="53256" x="9451975" y="3300413"/>
          <p14:tracePt t="53256" x="9455150" y="3300413"/>
          <p14:tracePt t="53256" x="9455150" y="3303588"/>
          <p14:tracePt t="53256" x="9459913" y="3303588"/>
          <p14:tracePt t="53256" x="9463088" y="3303588"/>
          <p14:tracePt t="53256" x="9467850" y="3303588"/>
          <p14:tracePt t="53256" x="9471025" y="3303588"/>
          <p14:tracePt t="53256" x="9474200" y="3303588"/>
          <p14:tracePt t="53256" x="9478963" y="3303588"/>
          <p14:tracePt t="53256" x="9482138" y="3303588"/>
          <p14:tracePt t="53256" x="9486900" y="3303588"/>
          <p14:tracePt t="53256" x="9486900" y="3300413"/>
          <p14:tracePt t="53256" x="9490075" y="3300413"/>
          <p14:tracePt t="53256" x="9494838" y="3300413"/>
          <p14:tracePt t="53256" x="9498013" y="3295650"/>
          <p14:tracePt t="53256" x="9501188" y="3295650"/>
          <p14:tracePt t="53256" x="9505950" y="3295650"/>
          <p14:tracePt t="53256" x="9509125" y="3295650"/>
          <p14:tracePt t="53256" x="9513888" y="3295650"/>
          <p14:tracePt t="53256" x="9517063" y="3295650"/>
          <p14:tracePt t="53256" x="9521825" y="3295650"/>
          <p14:tracePt t="53256" x="9525000" y="3295650"/>
          <p14:tracePt t="53256" x="9529763" y="3295650"/>
          <p14:tracePt t="53256" x="9532938" y="3295650"/>
          <p14:tracePt t="53256" x="9536113" y="3295650"/>
          <p14:tracePt t="53256" x="9540875" y="3295650"/>
          <p14:tracePt t="53256" x="9544050" y="3295650"/>
          <p14:tracePt t="53256" x="9548813" y="3295650"/>
          <p14:tracePt t="53256" x="9551988" y="3295650"/>
          <p14:tracePt t="53256" x="9556750" y="3295650"/>
          <p14:tracePt t="53256" x="9559925" y="3295650"/>
          <p14:tracePt t="53256" x="9563100" y="3295650"/>
          <p14:tracePt t="53256" x="9567863" y="3295650"/>
          <p14:tracePt t="53256" x="9571038" y="3295650"/>
          <p14:tracePt t="53256" x="9575800" y="3295650"/>
          <p14:tracePt t="53256" x="9578975" y="3295650"/>
          <p14:tracePt t="53256" x="9583738" y="3295650"/>
          <p14:tracePt t="53256" x="9586913" y="3295650"/>
          <p14:tracePt t="53256" x="9590088" y="3295650"/>
          <p14:tracePt t="53256" x="9594850" y="3295650"/>
          <p14:tracePt t="53256" x="9598025" y="3295650"/>
          <p14:tracePt t="53256" x="9602788" y="3295650"/>
          <p14:tracePt t="53256" x="9605963" y="3295650"/>
          <p14:tracePt t="53256" x="9605963" y="3300413"/>
          <p14:tracePt t="53256" x="9610725" y="3300413"/>
          <p14:tracePt t="53256" x="9613900" y="3300413"/>
          <p14:tracePt t="53256" x="9617075" y="3300413"/>
          <p14:tracePt t="53256" x="9621838" y="3300413"/>
          <p14:tracePt t="53256" x="9625013" y="3300413"/>
          <p14:tracePt t="53256" x="9625013" y="3303588"/>
          <p14:tracePt t="53256" x="9629775" y="3303588"/>
          <p14:tracePt t="53256" x="9632950" y="3306763"/>
          <p14:tracePt t="53256" x="9637713" y="3306763"/>
          <p14:tracePt t="53256" x="9640888" y="3306763"/>
          <p14:tracePt t="53256" x="9644063" y="3306763"/>
          <p14:tracePt t="53256" x="9648825" y="3306763"/>
          <p14:tracePt t="53256" x="9648825" y="3311525"/>
          <p14:tracePt t="53256" x="9652000" y="3311525"/>
          <p14:tracePt t="53256" x="9656763" y="3311525"/>
          <p14:tracePt t="53256" x="9659938" y="3311525"/>
          <p14:tracePt t="53256" x="9659938" y="3314700"/>
          <p14:tracePt t="53256" x="9664700" y="3314700"/>
          <p14:tracePt t="53256" x="9664700" y="3311525"/>
          <p14:tracePt t="53256" x="9664700" y="3306763"/>
          <p14:tracePt t="53256" x="9664700" y="3303588"/>
          <p14:tracePt t="53256" x="9659938" y="3300413"/>
          <p14:tracePt t="53256" x="9659938" y="3295650"/>
          <p14:tracePt t="53256" x="9659938" y="3292475"/>
          <p14:tracePt t="53256" x="9656763" y="3292475"/>
          <p14:tracePt t="53256" x="9656763" y="3287713"/>
          <p14:tracePt t="53256" x="9652000" y="3284538"/>
          <p14:tracePt t="53256" x="9652000" y="3279775"/>
          <p14:tracePt t="53256" x="9648825" y="3279775"/>
          <p14:tracePt t="53256" x="9648825" y="3276600"/>
          <p14:tracePt t="53256" x="9648825" y="3273425"/>
          <p14:tracePt t="53256" x="9644063" y="3273425"/>
          <p14:tracePt t="53256" x="9644063" y="3268663"/>
          <p14:tracePt t="53256" x="9640888" y="3268663"/>
          <p14:tracePt t="53256" x="9640888" y="3265488"/>
          <p14:tracePt t="53256" x="9640888" y="3260725"/>
          <p14:tracePt t="53256" x="9637713" y="3257550"/>
          <p14:tracePt t="53256" x="9632950" y="3257550"/>
          <p14:tracePt t="53256" x="9632950" y="3252788"/>
          <p14:tracePt t="53256" x="9632950" y="3249613"/>
          <p14:tracePt t="53256" x="9629775" y="3249613"/>
          <p14:tracePt t="53256" x="9629775" y="3246438"/>
          <p14:tracePt t="53256" x="9629775" y="3241675"/>
          <p14:tracePt t="53256" x="9625013" y="3241675"/>
          <p14:tracePt t="53256" x="9621838" y="3238500"/>
          <p14:tracePt t="53256" x="9621838" y="3233738"/>
          <p14:tracePt t="53256" x="9617075" y="3230563"/>
          <p14:tracePt t="53256" x="9613900" y="3225800"/>
          <p14:tracePt t="53256" x="9613900" y="3222625"/>
          <p14:tracePt t="53256" x="9610725" y="3219450"/>
          <p14:tracePt t="53256" x="9610725" y="3214688"/>
          <p14:tracePt t="53256" x="9605963" y="3211513"/>
          <p14:tracePt t="53256" x="9602788" y="3211513"/>
          <p14:tracePt t="53256" x="9602788" y="3203575"/>
          <p14:tracePt t="53256" x="9602788" y="3198813"/>
          <p14:tracePt t="53256" x="9598025" y="3198813"/>
          <p14:tracePt t="53256" x="9594850" y="3198813"/>
          <p14:tracePt t="53256" x="9594850" y="3195638"/>
          <p14:tracePt t="53256" x="9590088" y="3190875"/>
          <p14:tracePt t="53256" x="9590088" y="3187700"/>
          <p14:tracePt t="53256" x="9586913" y="3184525"/>
          <p14:tracePt t="53256" x="9583738" y="3179763"/>
          <p14:tracePt t="53256" x="9578975" y="3176588"/>
          <p14:tracePt t="53256" x="9575800" y="3171825"/>
          <p14:tracePt t="53256" x="9571038" y="3168650"/>
          <p14:tracePt t="53256" x="9571038" y="3163888"/>
          <p14:tracePt t="53256" x="9567863" y="3160713"/>
          <p14:tracePt t="53256" x="9563100" y="3157538"/>
          <p14:tracePt t="53256" x="9559925" y="3152775"/>
          <p14:tracePt t="53256" x="9556750" y="3149600"/>
          <p14:tracePt t="53256" x="9551988" y="3144838"/>
          <p14:tracePt t="53256" x="9548813" y="3141663"/>
          <p14:tracePt t="53256" x="9544050" y="3136900"/>
          <p14:tracePt t="53256" x="9540875" y="3136900"/>
          <p14:tracePt t="53256" x="9536113" y="3133725"/>
          <p14:tracePt t="53256" x="9532938" y="3125788"/>
          <p14:tracePt t="53256" x="9529763" y="3122613"/>
          <p14:tracePt t="53256" x="9525000" y="3117850"/>
          <p14:tracePt t="53256" x="9517063" y="3109913"/>
          <p14:tracePt t="53256" x="9513888" y="3106738"/>
          <p14:tracePt t="53256" x="9501188" y="3090863"/>
          <p14:tracePt t="53256" x="9498013" y="3087688"/>
          <p14:tracePt t="53256" x="9494838" y="3079750"/>
          <p14:tracePt t="53256" x="9490075" y="3079750"/>
          <p14:tracePt t="53256" x="9482138" y="3071813"/>
          <p14:tracePt t="53256" x="9478963" y="3068638"/>
          <p14:tracePt t="53256" x="9474200" y="3063875"/>
          <p14:tracePt t="53256" x="9459913" y="3055938"/>
          <p14:tracePt t="53256" x="9455150" y="3052763"/>
          <p14:tracePt t="53256" x="9451975" y="3044825"/>
          <p14:tracePt t="53256" x="9436100" y="3028950"/>
          <p14:tracePt t="53256" x="9432925" y="3025775"/>
          <p14:tracePt t="53256" x="9428163" y="3022600"/>
          <p14:tracePt t="53256" x="9420225" y="3014663"/>
          <p14:tracePt t="53256" x="9413875" y="3006725"/>
          <p14:tracePt t="53256" x="9409113" y="3001963"/>
          <p14:tracePt t="53256" x="9405938" y="2998788"/>
          <p14:tracePt t="53256" x="9401175" y="2995613"/>
          <p14:tracePt t="53256" x="9398000" y="2990850"/>
          <p14:tracePt t="53256" x="9393238" y="2987675"/>
          <p14:tracePt t="53256" x="9390063" y="2982913"/>
          <p14:tracePt t="53256" x="9386888" y="2979738"/>
          <p14:tracePt t="53256" x="9382125" y="2974975"/>
          <p14:tracePt t="53256" x="9378950" y="2971800"/>
          <p14:tracePt t="53256" x="9371013" y="2967038"/>
          <p14:tracePt t="53256" x="9366250" y="2963863"/>
          <p14:tracePt t="53256" x="9363075" y="2960688"/>
          <p14:tracePt t="53256" x="9359900" y="2955925"/>
          <p14:tracePt t="53256" x="9355138" y="2947988"/>
          <p14:tracePt t="53256" x="9351963" y="2947988"/>
          <p14:tracePt t="53256" x="9344025" y="2940050"/>
          <p14:tracePt t="53256" x="9339263" y="2936875"/>
          <p14:tracePt t="53256" x="9336088" y="2933700"/>
          <p14:tracePt t="53256" x="9336088" y="2928938"/>
          <p14:tracePt t="53256" x="9332913" y="2928938"/>
          <p14:tracePt t="53256" x="9328150" y="2925763"/>
          <p14:tracePt t="53256" x="9324975" y="2925763"/>
          <p14:tracePt t="53256" x="9320213" y="2921000"/>
          <p14:tracePt t="53256" x="9317038" y="2913063"/>
          <p14:tracePt t="53256" x="9312275" y="2909888"/>
          <p14:tracePt t="53256" x="9305925" y="2906713"/>
          <p14:tracePt t="53256" x="9305925" y="2901950"/>
          <p14:tracePt t="53256" x="9297988" y="2898775"/>
          <p14:tracePt t="53256" x="9297988" y="2894013"/>
          <p14:tracePt t="53256" x="9293225" y="2894013"/>
          <p14:tracePt t="53256" x="9290050" y="2890838"/>
          <p14:tracePt t="53256" x="9285288" y="2886075"/>
          <p14:tracePt t="53256" x="9282113" y="2882900"/>
          <p14:tracePt t="53256" x="9282113" y="2879725"/>
          <p14:tracePt t="53256" x="9277350" y="2879725"/>
          <p14:tracePt t="53256" x="9274175" y="2874963"/>
          <p14:tracePt t="53256" x="9274175" y="2871788"/>
          <p14:tracePt t="53256" x="9271000" y="2871788"/>
          <p14:tracePt t="53256" x="9271000" y="2867025"/>
          <p14:tracePt t="53256" x="9266238" y="2867025"/>
          <p14:tracePt t="53256" x="9266238" y="2863850"/>
          <p14:tracePt t="53256" x="9263063" y="2863850"/>
          <p14:tracePt t="53256" x="9263063" y="2859088"/>
          <p14:tracePt t="53256" x="9258300" y="2859088"/>
          <p14:tracePt t="53256" x="9255125" y="2855913"/>
          <p14:tracePt t="53256" x="9255125" y="2852738"/>
          <p14:tracePt t="53256" x="9250363" y="2847975"/>
          <p14:tracePt t="53256" x="9247188" y="2844800"/>
          <p14:tracePt t="53256" x="9247188" y="2840038"/>
          <p14:tracePt t="53256" x="9244013" y="2840038"/>
          <p14:tracePt t="53256" x="9244013" y="2836863"/>
          <p14:tracePt t="53256" x="9239250" y="2836863"/>
          <p14:tracePt t="53256" x="9239250" y="2832100"/>
          <p14:tracePt t="53256" x="9236075" y="2828925"/>
          <p14:tracePt t="53256" x="9236075" y="2825750"/>
          <p14:tracePt t="53256" x="9231313" y="2825750"/>
          <p14:tracePt t="53256" x="9231313" y="2820988"/>
          <p14:tracePt t="53256" x="9231313" y="2817813"/>
          <p14:tracePt t="53256" x="9228138" y="2817813"/>
          <p14:tracePt t="53256" x="9228138" y="2813050"/>
          <p14:tracePt t="53256" x="9223375" y="2809875"/>
          <p14:tracePt t="53256" x="9223375" y="2805113"/>
          <p14:tracePt t="53256" x="9223375" y="2801938"/>
          <p14:tracePt t="53256" x="9220200" y="2801938"/>
          <p14:tracePt t="53256" x="9220200" y="2798763"/>
          <p14:tracePt t="53256" x="9220200" y="2794000"/>
          <p14:tracePt t="53256" x="9217025" y="2794000"/>
          <p14:tracePt t="53256" x="9217025" y="2790825"/>
          <p14:tracePt t="53256" x="9217025" y="2786063"/>
          <p14:tracePt t="53256" x="9212263" y="2782888"/>
          <p14:tracePt t="53256" x="9212263" y="2778125"/>
          <p14:tracePt t="53256" x="9209088" y="2774950"/>
          <p14:tracePt t="53256" x="9209088" y="2771775"/>
          <p14:tracePt t="53256" x="9209088" y="2767013"/>
          <p14:tracePt t="53256" x="9204325" y="2763838"/>
          <p14:tracePt t="53256" x="9204325" y="2759075"/>
          <p14:tracePt t="53256" x="9204325" y="2755900"/>
          <p14:tracePt t="53256" x="9204325" y="2751138"/>
          <p14:tracePt t="53256" x="9201150" y="2751138"/>
          <p14:tracePt t="53256" x="9201150" y="2747963"/>
          <p14:tracePt t="53256" x="9201150" y="2743200"/>
          <p14:tracePt t="53256" x="9196388" y="2743200"/>
          <p14:tracePt t="53256" x="9196388" y="2740025"/>
          <p14:tracePt t="53256" x="9196388" y="2736850"/>
          <p14:tracePt t="53256" x="9193213" y="2736850"/>
          <p14:tracePt t="53256" x="9193213" y="2732088"/>
          <p14:tracePt t="53256" x="9193213" y="2736850"/>
          <p14:tracePt t="53256" x="9193213" y="2740025"/>
          <p14:tracePt t="53256" x="9193213" y="2743200"/>
          <p14:tracePt t="53256" x="9193213" y="2747963"/>
          <p14:tracePt t="53256" x="9193213" y="2751138"/>
          <p14:tracePt t="53256" x="9196388" y="2755900"/>
          <p14:tracePt t="53256" x="9196388" y="2759075"/>
          <p14:tracePt t="53256" x="9201150" y="2763838"/>
          <p14:tracePt t="53256" x="9204325" y="2767013"/>
          <p14:tracePt t="53256" x="9204325" y="2771775"/>
          <p14:tracePt t="53256" x="9204325" y="2774950"/>
          <p14:tracePt t="53256" x="9209088" y="2778125"/>
          <p14:tracePt t="53256" x="9209088" y="2782888"/>
          <p14:tracePt t="53256" x="9209088" y="2786063"/>
          <p14:tracePt t="53256" x="9212263" y="2790825"/>
          <p14:tracePt t="53256" x="9217025" y="2798763"/>
          <p14:tracePt t="53256" x="9220200" y="2801938"/>
          <p14:tracePt t="53256" x="9220200" y="2805113"/>
          <p14:tracePt t="53256" x="9223375" y="2809875"/>
          <p14:tracePt t="53256" x="9223375" y="2813050"/>
          <p14:tracePt t="53256" x="9228138" y="2817813"/>
          <p14:tracePt t="53256" x="9231313" y="2820988"/>
          <p14:tracePt t="53256" x="9231313" y="2828925"/>
          <p14:tracePt t="53256" x="9236075" y="2832100"/>
          <p14:tracePt t="53256" x="9236075" y="2836863"/>
          <p14:tracePt t="53256" x="9239250" y="2840038"/>
          <p14:tracePt t="53256" x="9244013" y="2852738"/>
          <p14:tracePt t="53256" x="9244013" y="2855913"/>
          <p14:tracePt t="53256" x="9247188" y="2859088"/>
          <p14:tracePt t="53256" x="9250363" y="2867025"/>
          <p14:tracePt t="53256" x="9250363" y="2874963"/>
          <p14:tracePt t="53256" x="9258300" y="2882900"/>
          <p14:tracePt t="53256" x="9263063" y="2890838"/>
          <p14:tracePt t="53256" x="9266238" y="2894013"/>
          <p14:tracePt t="53256" x="9271000" y="2913063"/>
          <p14:tracePt t="53256" x="9274175" y="2921000"/>
          <p14:tracePt t="53256" x="9282113" y="2928938"/>
          <p14:tracePt t="53256" x="9285288" y="2933700"/>
          <p14:tracePt t="53256" x="9290050" y="2947988"/>
          <p14:tracePt t="53256" x="9290050" y="2952750"/>
          <p14:tracePt t="53256" x="9293225" y="2960688"/>
          <p14:tracePt t="53256" x="9297988" y="2974975"/>
          <p14:tracePt t="53256" x="9301163" y="2982913"/>
          <p14:tracePt t="53256" x="9309100" y="2995613"/>
          <p14:tracePt t="53256" x="9320213" y="3017838"/>
          <p14:tracePt t="53256" x="9328150" y="3025775"/>
          <p14:tracePt t="53256" x="9332913" y="3041650"/>
          <p14:tracePt t="53256" x="9339263" y="3071813"/>
          <p14:tracePt t="53256" x="9347200" y="3079750"/>
          <p14:tracePt t="53256" x="9351963" y="3090863"/>
          <p14:tracePt t="53256" x="9363075" y="3109913"/>
          <p14:tracePt t="53256" x="9366250" y="3122613"/>
          <p14:tracePt t="53256" x="9374188" y="3130550"/>
          <p14:tracePt t="53256" x="9378950" y="3144838"/>
          <p14:tracePt t="53256" x="9390063" y="3160713"/>
          <p14:tracePt t="53256" x="9393238" y="3176588"/>
          <p14:tracePt t="53256" x="9401175" y="3190875"/>
          <p14:tracePt t="53256" x="9409113" y="3206750"/>
          <p14:tracePt t="53256" x="9417050" y="3219450"/>
          <p14:tracePt t="53256" x="9424988" y="3233738"/>
          <p14:tracePt t="53256" x="9428163" y="3249613"/>
          <p14:tracePt t="53256" x="9440863" y="3265488"/>
          <p14:tracePt t="53256" x="9455150" y="3295650"/>
          <p14:tracePt t="53256" x="9474200" y="3327400"/>
          <p14:tracePt t="53256" x="9482138" y="3341688"/>
          <p14:tracePt t="53256" x="9490075" y="3357563"/>
          <p14:tracePt t="53256" x="9501188" y="3373438"/>
          <p14:tracePt t="53256" x="9505950" y="3387725"/>
          <p14:tracePt t="53256" x="9517063" y="3400425"/>
          <p14:tracePt t="53256" x="9525000" y="3422650"/>
          <p14:tracePt t="53256" x="9536113" y="3438525"/>
          <p14:tracePt t="53256" x="9548813" y="3446463"/>
          <p14:tracePt t="53256" x="9551988" y="3462338"/>
          <p14:tracePt t="53256" x="9563100" y="3484563"/>
          <p14:tracePt t="53256" x="9571038" y="3492500"/>
          <p14:tracePt t="53256" x="9575800" y="3508375"/>
          <p14:tracePt t="53256" x="9586913" y="3524250"/>
          <p14:tracePt t="53256" x="9598025" y="3538538"/>
          <p14:tracePt t="53256" x="9610725" y="3562350"/>
          <p14:tracePt t="53256" x="9632950" y="3592513"/>
          <p14:tracePt t="53256" x="9640888" y="3608388"/>
          <p14:tracePt t="53256" x="9644063" y="3619500"/>
          <p14:tracePt t="53256" x="9656763" y="3635375"/>
          <p14:tracePt t="53256" x="9667875" y="3646488"/>
          <p14:tracePt t="53256" x="9671050" y="3662363"/>
          <p14:tracePt t="53256" x="9686925" y="3678238"/>
          <p14:tracePt t="53256" x="9691688" y="3689350"/>
          <p14:tracePt t="53256" x="9702800" y="3705225"/>
          <p14:tracePt t="53256" x="9718675" y="3727450"/>
          <p14:tracePt t="53256" x="9721850" y="3735388"/>
          <p14:tracePt t="53256" x="9729788" y="3751263"/>
          <p14:tracePt t="53256" x="9740900" y="3762375"/>
          <p14:tracePt t="53256" x="9756775" y="3786188"/>
          <p14:tracePt t="53256" x="9764713" y="3797300"/>
          <p14:tracePt t="53256" x="9780588" y="3813175"/>
          <p14:tracePt t="53256" x="9786938" y="3824288"/>
          <p14:tracePt t="53256" x="9794875" y="3840163"/>
          <p14:tracePt t="53256" x="9799638" y="3848100"/>
          <p14:tracePt t="53256" x="9807575" y="3859213"/>
          <p14:tracePt t="53256" x="9813925" y="3875088"/>
          <p14:tracePt t="53256" x="9821863" y="3878263"/>
          <p14:tracePt t="53256" x="9834563" y="3894138"/>
          <p14:tracePt t="53256" x="9837738" y="3902075"/>
          <p14:tracePt t="53256" x="9840913" y="3910013"/>
          <p14:tracePt t="53256" x="9853613" y="3921125"/>
          <p14:tracePt t="53256" x="9861550" y="3937000"/>
          <p14:tracePt t="53256" x="9867900" y="3948113"/>
          <p14:tracePt t="53256" x="9888538" y="3971925"/>
          <p14:tracePt t="53256" x="9891713" y="3975100"/>
          <p14:tracePt t="53256" x="9902825" y="3986213"/>
          <p14:tracePt t="53256" x="9907588" y="3994150"/>
          <p14:tracePt t="53256" x="9915525" y="4005263"/>
          <p14:tracePt t="53256" x="9921875" y="4013200"/>
          <p14:tracePt t="53256" x="9926638" y="4021138"/>
          <p14:tracePt t="53256" x="9929813" y="4025900"/>
          <p14:tracePt t="53256" x="9937750" y="4037013"/>
          <p14:tracePt t="53256" x="9942513" y="4040188"/>
          <p14:tracePt t="53256" x="9950450" y="4048125"/>
          <p14:tracePt t="53256" x="9956800" y="4059238"/>
          <p14:tracePt t="53256" x="9969500" y="4067175"/>
          <p14:tracePt t="53256" x="9980613" y="4079875"/>
          <p14:tracePt t="53256" x="9983788" y="4086225"/>
          <p14:tracePt t="53256" x="9988550" y="4090988"/>
          <p14:tracePt t="53256" x="9999663" y="4102100"/>
          <p14:tracePt t="53256" x="10004425" y="4106863"/>
          <p14:tracePt t="53256" x="10007600" y="4110038"/>
          <p14:tracePt t="53256" x="10010775" y="4114800"/>
          <p14:tracePt t="53256" x="10023475" y="4125913"/>
          <p14:tracePt t="53256" x="10026650" y="4129088"/>
          <p14:tracePt t="53256" x="10034588" y="4133850"/>
          <p14:tracePt t="53256" x="10037763" y="4137025"/>
          <p14:tracePt t="53256" x="10042525" y="4141788"/>
          <p14:tracePt t="53256" x="10045700" y="4144963"/>
          <p14:tracePt t="53256" x="10053638" y="4148138"/>
          <p14:tracePt t="53256" x="10064750" y="4156075"/>
          <p14:tracePt t="53256" x="10069513" y="4156075"/>
          <p14:tracePt t="53256" x="10072688" y="4160838"/>
          <p14:tracePt t="53256" x="10077450" y="4160838"/>
          <p14:tracePt t="53256" x="10080625" y="4160838"/>
          <p14:tracePt t="53256" x="10088563" y="4164013"/>
          <p14:tracePt t="53256" x="10091738" y="4164013"/>
          <p14:tracePt t="53256" x="10096500" y="4164013"/>
          <p14:tracePt t="53256" x="10099675" y="4164013"/>
          <p14:tracePt t="53256" x="10104438" y="4164013"/>
          <p14:tracePt t="53256" x="10107613" y="4164013"/>
          <p14:tracePt t="53256" x="10112375" y="4164013"/>
          <p14:tracePt t="53256" x="10118725" y="4164013"/>
          <p14:tracePt t="53256" x="10134600" y="4164013"/>
          <p14:tracePt t="53256" x="10139363" y="4164013"/>
          <p14:tracePt t="53256" x="10142538" y="4164013"/>
          <p14:tracePt t="53256" x="10150475" y="4164013"/>
          <p14:tracePt t="53256" x="10153650" y="4160838"/>
          <p14:tracePt t="53256" x="10158413" y="4160838"/>
          <p14:tracePt t="53256" x="10161588" y="4156075"/>
          <p14:tracePt t="53256" x="10166350" y="4152900"/>
          <p14:tracePt t="53256" x="10169525" y="4152900"/>
          <p14:tracePt t="53256" x="10174288" y="4148138"/>
          <p14:tracePt t="53256" x="10177463" y="4148138"/>
          <p14:tracePt t="53256" x="10180638" y="4144963"/>
          <p14:tracePt t="53256" x="10185400" y="4144963"/>
          <p14:tracePt t="53256" x="10193338" y="4141788"/>
          <p14:tracePt t="53256" x="10193338" y="4137025"/>
          <p14:tracePt t="53256" x="10201275" y="4133850"/>
          <p14:tracePt t="53256" x="10207625" y="4125913"/>
          <p14:tracePt t="53256" x="10212388" y="4121150"/>
          <p14:tracePt t="53256" x="10215563" y="4121150"/>
          <p14:tracePt t="53256" x="10220325" y="4117975"/>
          <p14:tracePt t="53256" x="10223500" y="4117975"/>
          <p14:tracePt t="53256" x="10228263" y="4114800"/>
          <p14:tracePt t="53256" x="10231438" y="4114800"/>
          <p14:tracePt t="53256" x="10234613" y="4106863"/>
          <p14:tracePt t="53256" x="10247313" y="4106863"/>
          <p14:tracePt t="53256" x="10247313" y="4102100"/>
          <p14:tracePt t="53256" x="10250488" y="4098925"/>
          <p14:tracePt t="53256" x="10250488" y="4094163"/>
          <p14:tracePt t="53256" x="10255250" y="4094163"/>
          <p14:tracePt t="53256" x="10255250" y="4090988"/>
          <p14:tracePt t="53256" x="10255250" y="4086225"/>
          <p14:tracePt t="53256" x="10255250" y="4083050"/>
          <p14:tracePt t="53256" x="10255250" y="4079875"/>
          <p14:tracePt t="53256" x="10255250" y="4075113"/>
          <p14:tracePt t="53256" x="10255250" y="4067175"/>
          <p14:tracePt t="53256" x="10250488" y="4067175"/>
          <p14:tracePt t="53256" x="10247313" y="4067175"/>
          <p14:tracePt t="53256" x="10247313" y="4064000"/>
          <p14:tracePt t="53256" x="10247313" y="4059238"/>
          <p14:tracePt t="53256" x="10247313" y="4056063"/>
          <p14:tracePt t="53256" x="10234613" y="4052888"/>
          <p14:tracePt t="53256" x="10231438" y="4052888"/>
          <p14:tracePt t="53256" x="10228263" y="4048125"/>
          <p14:tracePt t="53256" x="10228263" y="4044950"/>
          <p14:tracePt t="53256" x="10223500" y="4044950"/>
          <p14:tracePt t="53256" x="10223500" y="4040188"/>
          <p14:tracePt t="53256" x="10215563" y="4040188"/>
          <p14:tracePt t="53256" x="10212388" y="4037013"/>
          <p14:tracePt t="53256" x="10204450" y="4032250"/>
          <p14:tracePt t="53256" x="10201275" y="4032250"/>
          <p14:tracePt t="53256" x="10201275" y="4029075"/>
          <p14:tracePt t="53256" x="10196513" y="4029075"/>
          <p14:tracePt t="53256" x="10188575" y="4029075"/>
          <p14:tracePt t="53256" x="10185400" y="4029075"/>
          <p14:tracePt t="53256" x="10177463" y="4029075"/>
          <p14:tracePt t="53256" x="10174288" y="4025900"/>
          <p14:tracePt t="53256" x="10166350" y="4025900"/>
          <p14:tracePt t="53256" x="10166350" y="4021138"/>
          <p14:tracePt t="53256" x="10158413" y="4021138"/>
          <p14:tracePt t="53256" x="10153650" y="4021138"/>
          <p14:tracePt t="53256" x="10150475" y="4021138"/>
          <p14:tracePt t="53256" x="10145713" y="4017963"/>
          <p14:tracePt t="53256" x="10142538" y="4017963"/>
          <p14:tracePt t="53256" x="10134600" y="4013200"/>
          <p14:tracePt t="53256" x="10131425" y="4010025"/>
          <p14:tracePt t="53256" x="10123488" y="4010025"/>
          <p14:tracePt t="53256" x="10118725" y="4005263"/>
          <p14:tracePt t="53256" x="10115550" y="4002088"/>
          <p14:tracePt t="53256" x="10112375" y="3998913"/>
          <p14:tracePt t="53256" x="10107613" y="3998913"/>
          <p14:tracePt t="53256" x="10107613" y="3994150"/>
          <p14:tracePt t="53256" x="10104438" y="3994150"/>
          <p14:tracePt t="53256" x="10099675" y="3990975"/>
          <p14:tracePt t="53256" x="10096500" y="3990975"/>
          <p14:tracePt t="53256" x="10096500" y="3986213"/>
          <p14:tracePt t="53256" x="10091738" y="3986213"/>
          <p14:tracePt t="53256" x="10085388" y="3983038"/>
          <p14:tracePt t="53256" x="10085388" y="3978275"/>
          <p14:tracePt t="53256" x="10080625" y="3978275"/>
          <p14:tracePt t="53256" x="10077450" y="3978275"/>
          <p14:tracePt t="53256" x="10077450" y="3975100"/>
          <p14:tracePt t="53256" x="10072688" y="3975100"/>
          <p14:tracePt t="53256" x="10072688" y="3971925"/>
          <p14:tracePt t="53256" x="10072688" y="3967163"/>
          <p14:tracePt t="53256" x="10069513" y="3967163"/>
          <p14:tracePt t="53256" x="10064750" y="3963988"/>
          <p14:tracePt t="53256" x="10061575" y="3963988"/>
          <p14:tracePt t="53256" x="10061575" y="3959225"/>
          <p14:tracePt t="53256" x="10058400" y="3959225"/>
          <p14:tracePt t="53256" x="10058400" y="3956050"/>
          <p14:tracePt t="53256" x="10053638" y="3956050"/>
          <p14:tracePt t="53256" x="10053638" y="3951288"/>
          <p14:tracePt t="53256" x="10050463" y="3948113"/>
          <p14:tracePt t="53256" x="10050463" y="3944938"/>
          <p14:tracePt t="53256" x="10045700" y="3944938"/>
          <p14:tracePt t="53256" x="10042525" y="3944938"/>
          <p14:tracePt t="53256" x="10042525" y="3940175"/>
          <p14:tracePt t="53256" x="10037763" y="3937000"/>
          <p14:tracePt t="53256" x="10034588" y="3932238"/>
          <p14:tracePt t="53256" x="10034588" y="3929063"/>
          <p14:tracePt t="53256" x="10031413" y="3929063"/>
          <p14:tracePt t="53256" x="10031413" y="3924300"/>
          <p14:tracePt t="53256" x="10031413" y="3921125"/>
          <p14:tracePt t="53256" x="10026650" y="3921125"/>
          <p14:tracePt t="53256" x="10026650" y="3917950"/>
          <p14:tracePt t="53256" x="10023475" y="3913188"/>
          <p14:tracePt t="53256" x="10023475" y="3910013"/>
          <p14:tracePt t="53256" x="10018713" y="3910013"/>
          <p14:tracePt t="53256" x="10015538" y="3905250"/>
          <p14:tracePt t="53256" x="10010775" y="3905250"/>
          <p14:tracePt t="53256" x="10010775" y="3902075"/>
          <p14:tracePt t="53256" x="10007600" y="3902075"/>
          <p14:tracePt t="53256" x="10004425" y="3902075"/>
          <p14:tracePt t="53256" x="10004425" y="3905250"/>
          <p14:tracePt t="53256" x="10007600" y="3905250"/>
          <p14:tracePt t="53256" x="10010775" y="3905250"/>
          <p14:tracePt t="53256" x="10010775" y="3910013"/>
          <p14:tracePt t="53256" x="10015538" y="3910013"/>
          <p14:tracePt t="53256" x="10018713" y="3910013"/>
          <p14:tracePt t="53256" x="10023475" y="3910013"/>
          <p14:tracePt t="53256" x="10026650" y="3910013"/>
          <p14:tracePt t="53256" x="10031413" y="3910013"/>
          <p14:tracePt t="53256" x="10034588" y="3910013"/>
          <p14:tracePt t="53256" x="10034588" y="3913188"/>
          <p14:tracePt t="53256" x="10037763" y="3913188"/>
          <p14:tracePt t="53256" x="10042525" y="3913188"/>
          <p14:tracePt t="53256" x="10045700" y="3913188"/>
          <p14:tracePt t="53256" x="10050463" y="3913188"/>
          <p14:tracePt t="53256" x="10053638" y="3913188"/>
          <p14:tracePt t="53256" x="10058400" y="3913188"/>
          <p14:tracePt t="53256" x="10061575" y="3913188"/>
          <p14:tracePt t="53256" x="10064750" y="3913188"/>
          <p14:tracePt t="53256" x="10069513" y="3913188"/>
          <p14:tracePt t="53256" x="10072688" y="3913188"/>
          <p14:tracePt t="53256" x="10077450" y="3913188"/>
          <p14:tracePt t="53256" x="10080625" y="3913188"/>
          <p14:tracePt t="53256" x="10085388" y="3913188"/>
          <p14:tracePt t="53256" x="10088563" y="3913188"/>
          <p14:tracePt t="53256" x="10091738" y="3913188"/>
          <p14:tracePt t="53256" x="10096500" y="3913188"/>
          <p14:tracePt t="53256" x="10099675" y="3913188"/>
          <p14:tracePt t="53256" x="10104438" y="3913188"/>
          <p14:tracePt t="53256" x="10107613" y="3913188"/>
          <p14:tracePt t="53256" x="10107613" y="3917950"/>
          <p14:tracePt t="53256" x="10112375" y="3917950"/>
          <p14:tracePt t="53256" x="10115550" y="3917950"/>
          <p14:tracePt t="53256" x="10118725" y="3917950"/>
          <p14:tracePt t="53256" x="10123488" y="3917950"/>
          <p14:tracePt t="53256" x="10126663" y="3917950"/>
          <p14:tracePt t="53256" x="10131425" y="3917950"/>
          <p14:tracePt t="53256" x="10134600" y="3917950"/>
          <p14:tracePt t="53256" x="10139363" y="3917950"/>
          <p14:tracePt t="53256" x="10142538" y="3917950"/>
          <p14:tracePt t="53256" x="10145713" y="3917950"/>
          <p14:tracePt t="53256" x="10150475" y="3921125"/>
          <p14:tracePt t="53256" x="10153650" y="3921125"/>
          <p14:tracePt t="53256" x="10158413" y="3921125"/>
          <p14:tracePt t="53256" x="10161588" y="3921125"/>
          <p14:tracePt t="53256" x="10166350" y="3921125"/>
          <p14:tracePt t="53256" x="10169525" y="3921125"/>
          <p14:tracePt t="53256" x="10174288" y="3921125"/>
          <p14:tracePt t="53256" x="10169525" y="3921125"/>
          <p14:tracePt t="53256" x="10166350" y="3921125"/>
          <p14:tracePt t="53256" x="10161588" y="3921125"/>
          <p14:tracePt t="53256" x="10161588" y="3917950"/>
          <p14:tracePt t="53256" x="10158413" y="3917950"/>
          <p14:tracePt t="53256" x="10158413" y="3913188"/>
          <p14:tracePt t="53256" x="10153650" y="3913188"/>
          <p14:tracePt t="53256" x="10150475" y="3913188"/>
          <p14:tracePt t="53256" x="10145713" y="3910013"/>
          <p14:tracePt t="53256" x="10145713" y="3905250"/>
          <p14:tracePt t="53256" x="10142538" y="3905250"/>
          <p14:tracePt t="53256" x="10139363" y="3905250"/>
          <p14:tracePt t="53256" x="10134600" y="3905250"/>
          <p14:tracePt t="53256" x="10134600" y="3902075"/>
          <p14:tracePt t="53256" x="10131425" y="3902075"/>
          <p14:tracePt t="53256" x="10126663" y="3897313"/>
          <p14:tracePt t="53256" x="10123488" y="3897313"/>
          <p14:tracePt t="53256" x="10118725" y="3897313"/>
          <p14:tracePt t="53256" x="10118725" y="3894138"/>
          <p14:tracePt t="53256" x="10115550" y="3894138"/>
          <p14:tracePt t="53256" x="10112375" y="3894138"/>
          <p14:tracePt t="53256" x="10112375" y="3890963"/>
          <p14:tracePt t="53256" x="10107613" y="3890963"/>
          <p14:tracePt t="53256" x="10104438" y="3890963"/>
          <p14:tracePt t="53256" x="10104438" y="3886200"/>
          <p14:tracePt t="53256" x="10099675" y="3886200"/>
          <p14:tracePt t="53256" x="10096500" y="3883025"/>
          <p14:tracePt t="53256" x="10091738" y="3883025"/>
          <p14:tracePt t="53256" x="10088563" y="3878263"/>
          <p14:tracePt t="53256" x="10085388" y="3878263"/>
          <p14:tracePt t="53256" x="10080625" y="3875088"/>
          <p14:tracePt t="53256" x="10077450" y="3875088"/>
          <p14:tracePt t="53256" x="10072688" y="3875088"/>
          <p14:tracePt t="53256" x="10072688" y="3870325"/>
          <p14:tracePt t="53256" x="10069513" y="3870325"/>
          <p14:tracePt t="53256" x="10064750" y="3867150"/>
          <p14:tracePt t="53256" x="10061575" y="3867150"/>
          <p14:tracePt t="53256" x="10058400" y="3867150"/>
          <p14:tracePt t="53256" x="10058400" y="3862388"/>
          <p14:tracePt t="53256" x="10053638" y="3862388"/>
          <p14:tracePt t="53256" x="10053638" y="3859213"/>
          <p14:tracePt t="53256" x="10050463" y="3859213"/>
          <p14:tracePt t="53256" x="10045700" y="3859213"/>
          <p14:tracePt t="53256" x="10045700" y="3856038"/>
          <p14:tracePt t="53256" x="10042525" y="3856038"/>
          <p14:tracePt t="53256" x="10037763" y="3856038"/>
          <p14:tracePt t="53256" x="10037763" y="3851275"/>
          <p14:tracePt t="53256" x="10034588" y="3851275"/>
          <p14:tracePt t="53256" x="10031413" y="3851275"/>
          <p14:tracePt t="53256" x="10026650" y="3848100"/>
          <p14:tracePt t="53256" x="10023475" y="3848100"/>
          <p14:tracePt t="53256" x="10018713" y="3843338"/>
          <p14:tracePt t="53256" x="10015538" y="3843338"/>
          <p14:tracePt t="53256" x="10010775" y="3840163"/>
          <p14:tracePt t="53256" x="10007600" y="3840163"/>
          <p14:tracePt t="53256" x="10004425" y="3840163"/>
          <p14:tracePt t="53256" x="9999663" y="3835400"/>
          <p14:tracePt t="53256" x="9996488" y="3835400"/>
          <p14:tracePt t="53256" x="9996488" y="3832225"/>
          <p14:tracePt t="53256" x="9991725" y="3832225"/>
          <p14:tracePt t="53256" x="9988550" y="3829050"/>
          <p14:tracePt t="53256" x="9983788" y="3829050"/>
          <p14:tracePt t="53256" x="9980613" y="3829050"/>
          <p14:tracePt t="53256" x="9977438" y="3829050"/>
          <p14:tracePt t="53256" x="9972675" y="3824288"/>
          <p14:tracePt t="53256" x="9969500" y="3824288"/>
          <p14:tracePt t="53256" x="9964738" y="3824288"/>
          <p14:tracePt t="53256" x="9961563" y="3821113"/>
          <p14:tracePt t="53256" x="9956800" y="3821113"/>
          <p14:tracePt t="53256" x="9953625" y="3821113"/>
          <p14:tracePt t="53256" x="9956800" y="3821113"/>
          <p14:tracePt t="53256" x="9956800" y="3824288"/>
          <p14:tracePt t="53256" x="9956800" y="3829050"/>
          <p14:tracePt t="53256" x="9961563" y="3829050"/>
          <p14:tracePt t="53256" x="9961563" y="3832225"/>
          <p14:tracePt t="53256" x="9964738" y="3835400"/>
          <p14:tracePt t="53256" x="9964738" y="3840163"/>
          <p14:tracePt t="53256" x="9969500" y="3843338"/>
          <p14:tracePt t="53256" x="9969500" y="3848100"/>
          <p14:tracePt t="53256" x="9972675" y="3851275"/>
          <p14:tracePt t="53256" x="9977438" y="3856038"/>
          <p14:tracePt t="53256" x="9977438" y="3859213"/>
          <p14:tracePt t="53256" x="9980613" y="3859213"/>
          <p14:tracePt t="53256" x="9980613" y="3862388"/>
          <p14:tracePt t="53256" x="9983788" y="3867150"/>
          <p14:tracePt t="53256" x="9983788" y="3870325"/>
          <p14:tracePt t="53256" x="9983788" y="3875088"/>
          <p14:tracePt t="53256" x="9988550" y="3875088"/>
          <p14:tracePt t="53256" x="9988550" y="3878263"/>
          <p14:tracePt t="53256" x="9991725" y="3878263"/>
          <p14:tracePt t="53256" x="9991725" y="3883025"/>
          <p14:tracePt t="53256" x="9991725" y="3886200"/>
          <p14:tracePt t="53256" x="9996488" y="3886200"/>
          <p14:tracePt t="53256" x="9996488" y="3890963"/>
          <p14:tracePt t="53256" x="9999663" y="3894138"/>
          <p14:tracePt t="53256" x="9999663" y="3897313"/>
          <p14:tracePt t="53256" x="10004425" y="3897313"/>
          <p14:tracePt t="53256" x="10004425" y="3902075"/>
          <p14:tracePt t="53256" x="10007600" y="3905250"/>
          <p14:tracePt t="53256" x="10010775" y="3913188"/>
          <p14:tracePt t="53256" x="10015538" y="3917950"/>
          <p14:tracePt t="53256" x="10018713" y="3921125"/>
          <p14:tracePt t="53256" x="10018713" y="3924300"/>
          <p14:tracePt t="53256" x="10023475" y="3929063"/>
          <p14:tracePt t="53256" x="10026650" y="3932238"/>
          <p14:tracePt t="53256" x="10031413" y="3940175"/>
          <p14:tracePt t="53256" x="10034588" y="3944938"/>
          <p14:tracePt t="53256" x="10037763" y="3948113"/>
          <p14:tracePt t="53256" x="10037763" y="3956050"/>
          <p14:tracePt t="53256" x="10045700" y="3959225"/>
          <p14:tracePt t="53256" x="10050463" y="3963988"/>
          <p14:tracePt t="53256" x="10050463" y="3967163"/>
          <p14:tracePt t="53256" x="10064750" y="3983038"/>
          <p14:tracePt t="53256" x="10069513" y="3990975"/>
          <p14:tracePt t="53256" x="10077450" y="4002088"/>
          <p14:tracePt t="53256" x="10080625" y="4005263"/>
          <p14:tracePt t="53256" x="10085388" y="4013200"/>
          <p14:tracePt t="53256" x="10096500" y="4025900"/>
          <p14:tracePt t="53256" x="10099675" y="4032250"/>
          <p14:tracePt t="53256" x="10107613" y="4040188"/>
          <p14:tracePt t="53256" x="10112375" y="4048125"/>
          <p14:tracePt t="53256" x="10118725" y="4056063"/>
          <p14:tracePt t="53256" x="10126663" y="4067175"/>
          <p14:tracePt t="53256" x="10131425" y="4075113"/>
          <p14:tracePt t="53256" x="10142538" y="4090988"/>
          <p14:tracePt t="53256" x="10150475" y="4094163"/>
          <p14:tracePt t="53256" x="10153650" y="4106863"/>
          <p14:tracePt t="53256" x="10166350" y="4121150"/>
          <p14:tracePt t="53256" x="10180638" y="4141788"/>
          <p14:tracePt t="53256" x="10188575" y="4148138"/>
          <p14:tracePt t="53256" x="10207625" y="4171950"/>
          <p14:tracePt t="53256" x="10223500" y="4198938"/>
          <p14:tracePt t="53256" x="10234613" y="4206875"/>
          <p14:tracePt t="53256" x="10242550" y="4222750"/>
          <p14:tracePt t="53256" x="10255250" y="4233863"/>
          <p14:tracePt t="53256" x="10261600" y="4249738"/>
          <p14:tracePt t="53256" x="10274300" y="4264025"/>
          <p14:tracePt t="53256" x="10282238" y="4271963"/>
          <p14:tracePt t="53256" x="10293350" y="4283075"/>
          <p14:tracePt t="53256" x="10304463" y="4295775"/>
          <p14:tracePt t="53256" x="10312400" y="4306888"/>
          <p14:tracePt t="53256" x="10323513" y="4322763"/>
          <p14:tracePt t="53256" x="10342563" y="4341813"/>
          <p14:tracePt t="53256" x="10377488" y="4376738"/>
          <p14:tracePt t="53256" x="10404475" y="4414838"/>
          <p14:tracePt t="53256" x="10431463" y="4446588"/>
          <p14:tracePt t="53256" x="10436225" y="4452938"/>
          <p14:tracePt t="53256" x="10452100" y="4465638"/>
          <p14:tracePt t="53256" x="10471150" y="4484688"/>
          <p14:tracePt t="53256" x="10482263" y="4495800"/>
          <p14:tracePt t="53256" x="10506075" y="4519613"/>
          <p14:tracePt t="53256" x="10517188" y="4527550"/>
          <p14:tracePt t="53256" x="10520363" y="4533900"/>
          <p14:tracePt t="53256" x="10544175" y="4557713"/>
          <p14:tracePt t="53256" x="10555288" y="4565650"/>
          <p14:tracePt t="53256" x="10563225" y="4576763"/>
          <p14:tracePt t="53256" x="10574338" y="4584700"/>
          <p14:tracePt t="53256" x="10582275" y="4595813"/>
          <p14:tracePt t="53256" x="10594975" y="4600575"/>
          <p14:tracePt t="53256" x="10601325" y="4608513"/>
          <p14:tracePt t="53256" x="10606088" y="4619625"/>
          <p14:tracePt t="53256" x="10617200" y="4627563"/>
          <p14:tracePt t="53256" x="10625138" y="4630738"/>
          <p14:tracePt t="53256" x="10636250" y="4638675"/>
          <p14:tracePt t="53256" x="10644188" y="4646613"/>
          <p14:tracePt t="53256" x="10648950" y="4649788"/>
          <p14:tracePt t="53256" x="10655300" y="4654550"/>
          <p14:tracePt t="53256" x="10668000" y="4665663"/>
          <p14:tracePt t="53256" x="10687050" y="4673600"/>
          <p14:tracePt t="53256" x="10698163" y="4684713"/>
          <p14:tracePt t="53256" x="10702925" y="4684713"/>
          <p14:tracePt t="53256" x="10709275" y="4697413"/>
          <p14:tracePt t="53256" x="10721975" y="4700588"/>
          <p14:tracePt t="53256" x="10721975" y="4703763"/>
          <p14:tracePt t="53256" x="10733088" y="4708525"/>
          <p14:tracePt t="53256" x="10736263" y="4711700"/>
          <p14:tracePt t="53256" x="10744200" y="4716463"/>
          <p14:tracePt t="53256" x="10748963" y="4716463"/>
          <p14:tracePt t="53256" x="10752138" y="4724400"/>
          <p14:tracePt t="53256" x="10763250" y="4727575"/>
          <p14:tracePt t="53256" x="10768013" y="4727575"/>
          <p14:tracePt t="53256" x="10775950" y="4730750"/>
          <p14:tracePt t="53256" x="10779125" y="4735513"/>
          <p14:tracePt t="53256" x="10790238" y="4746625"/>
          <p14:tracePt t="53256" x="10798175" y="4751388"/>
          <p14:tracePt t="53256" x="10806113" y="4754563"/>
          <p14:tracePt t="53256" x="10810875" y="4754563"/>
          <p14:tracePt t="53256" x="10818813" y="4759325"/>
          <p14:tracePt t="53256" x="10821988" y="4759325"/>
          <p14:tracePt t="53256" x="10825163" y="4762500"/>
          <p14:tracePt t="53256" x="10829925" y="4765675"/>
          <p14:tracePt t="53256" x="10833100" y="4770438"/>
          <p14:tracePt t="53256" x="10837863" y="4770438"/>
          <p14:tracePt t="53256" x="10848975" y="4773613"/>
          <p14:tracePt t="53256" x="10852150" y="4778375"/>
          <p14:tracePt t="53256" x="10856913" y="4781550"/>
          <p14:tracePt t="53256" x="10860088" y="4781550"/>
          <p14:tracePt t="53256" x="10868025" y="4786313"/>
          <p14:tracePt t="53256" x="10872788" y="4789488"/>
          <p14:tracePt t="53256" x="10875963" y="4792663"/>
          <p14:tracePt t="53256" x="10879138" y="4792663"/>
          <p14:tracePt t="53256" x="10879138" y="4797425"/>
          <p14:tracePt t="53256" x="10883900" y="4800600"/>
          <p14:tracePt t="53256" x="10887075" y="4800600"/>
          <p14:tracePt t="53256" x="10891838" y="4805363"/>
          <p14:tracePt t="53256" x="10891838" y="4808538"/>
          <p14:tracePt t="53256" x="10895013" y="4808538"/>
          <p14:tracePt t="53256" x="10895013" y="4813300"/>
          <p14:tracePt t="53256" x="10899775" y="4813300"/>
          <p14:tracePt t="53256" x="10899775" y="4816475"/>
          <p14:tracePt t="53256" x="10902950" y="4819650"/>
          <p14:tracePt t="53256" x="10906125" y="4824413"/>
          <p14:tracePt t="53256" x="10906125" y="4827588"/>
          <p14:tracePt t="53256" x="10910888" y="4827588"/>
          <p14:tracePt t="53256" x="10910888" y="4832350"/>
          <p14:tracePt t="53256" x="10910888" y="4835525"/>
          <p14:tracePt t="53256" x="10914063" y="4835525"/>
          <p14:tracePt t="53256" x="10914063" y="4840288"/>
          <p14:tracePt t="53256" x="10914063" y="4843463"/>
          <p14:tracePt t="53256" x="10918825" y="4843463"/>
          <p14:tracePt t="53256" x="10918825" y="4846638"/>
          <p14:tracePt t="53256" x="10918825" y="4851400"/>
          <p14:tracePt t="53256" x="10922000" y="4851400"/>
          <p14:tracePt t="53256" x="10922000" y="4854575"/>
          <p14:tracePt t="53256" x="10922000" y="4859338"/>
          <p14:tracePt t="53256" x="10922000" y="4862513"/>
          <p14:tracePt t="53256" x="10922000" y="4867275"/>
          <p14:tracePt t="53256" x="10918825" y="4867275"/>
          <p14:tracePt t="53256" x="10918825" y="4870450"/>
          <p14:tracePt t="53256" x="10914063" y="4870450"/>
          <p14:tracePt t="53256" x="10906125" y="4870450"/>
          <p14:tracePt t="53256" x="10906125" y="4862513"/>
          <p14:tracePt t="53256" x="10899775" y="4859338"/>
          <p14:tracePt t="53256" x="10895013" y="4854575"/>
          <p14:tracePt t="53256" x="10891838" y="4851400"/>
          <p14:tracePt t="53256" x="10883900" y="4843463"/>
          <p14:tracePt t="53256" x="10879138" y="4840288"/>
          <p14:tracePt t="53256" x="10875963" y="4835525"/>
          <p14:tracePt t="53256" x="10868025" y="4827588"/>
          <p14:tracePt t="53256" x="10864850" y="4824413"/>
          <p14:tracePt t="53256" x="10864850" y="4819650"/>
          <p14:tracePt t="53256" x="10860088" y="4819650"/>
          <p14:tracePt t="53256" x="10860088" y="4816475"/>
          <p14:tracePt t="53256" x="10856913" y="4816475"/>
          <p14:tracePt t="53256" x="10852150" y="4813300"/>
          <p14:tracePt t="53256" x="10848975" y="4808538"/>
          <p14:tracePt t="53256" x="10845800" y="4808538"/>
          <p14:tracePt t="53256" x="10841038" y="4808538"/>
          <p14:tracePt t="53256" x="10837863" y="4800600"/>
          <p14:tracePt t="53256" x="10833100" y="4800600"/>
          <p14:tracePt t="53256" x="10829925" y="4797425"/>
          <p14:tracePt t="53256" x="10825163" y="4792663"/>
          <p14:tracePt t="53256" x="10821988" y="4792663"/>
          <p14:tracePt t="53256" x="10818813" y="4789488"/>
          <p14:tracePt t="53256" x="10814050" y="4789488"/>
          <p14:tracePt t="53256" x="10810875" y="4786313"/>
          <p14:tracePt t="53256" x="10806113" y="4781550"/>
          <p14:tracePt t="53256" x="10798175" y="4778375"/>
          <p14:tracePt t="53256" x="10787063" y="4773613"/>
          <p14:tracePt t="53256" x="10783888" y="4773613"/>
          <p14:tracePt t="53256" x="10779125" y="4770438"/>
          <p14:tracePt t="53256" x="10775950" y="4770438"/>
          <p14:tracePt t="53256" x="10771188" y="4765675"/>
          <p14:tracePt t="53256" x="10768013" y="4762500"/>
          <p14:tracePt t="53256" x="10760075" y="4759325"/>
          <p14:tracePt t="53256" x="10756900" y="4759325"/>
          <p14:tracePt t="53256" x="10752138" y="4754563"/>
          <p14:tracePt t="53256" x="10744200" y="4754563"/>
          <p14:tracePt t="53256" x="10744200" y="4751388"/>
          <p14:tracePt t="53256" x="10741025" y="4751388"/>
          <p14:tracePt t="53256" x="10736263" y="4746625"/>
          <p14:tracePt t="53256" x="10733088" y="4746625"/>
          <p14:tracePt t="53256" x="10733088" y="4743450"/>
          <p14:tracePt t="53256" x="10725150" y="4743450"/>
          <p14:tracePt t="53256" x="10725150" y="4738688"/>
          <p14:tracePt t="53256" x="10721975" y="4738688"/>
          <p14:tracePt t="53256" x="10714038" y="4738688"/>
          <p14:tracePt t="53256" x="10714038" y="4735513"/>
          <p14:tracePt t="53256" x="10706100" y="4735513"/>
          <p14:tracePt t="53256" x="10702925" y="4735513"/>
          <p14:tracePt t="53256" x="10702925" y="4730750"/>
          <p14:tracePt t="53256" x="10698163" y="4730750"/>
          <p14:tracePt t="53256" x="10694988" y="4730750"/>
          <p14:tracePt t="53256" x="10694988" y="4727575"/>
          <p14:tracePt t="53256" x="10690225" y="4727575"/>
          <p14:tracePt t="53256" x="10687050" y="4727575"/>
          <p14:tracePt t="53256" x="10687050" y="4724400"/>
          <p14:tracePt t="53256" x="10682288" y="4724400"/>
          <p14:tracePt t="53256" x="10682288" y="4719638"/>
          <p14:tracePt t="53256" x="10682288" y="4716463"/>
          <p14:tracePt t="53256" x="10682288" y="4711700"/>
          <p14:tracePt t="53256" x="10687050" y="4711700"/>
          <p14:tracePt t="53256" x="10687050" y="4708525"/>
          <p14:tracePt t="53256" x="10690225" y="4708525"/>
          <p14:tracePt t="53256" x="10690225" y="4703763"/>
          <p14:tracePt t="53256" x="10694988" y="4703763"/>
          <p14:tracePt t="53256" x="10694988" y="4700588"/>
          <p14:tracePt t="53256" x="10698163" y="4697413"/>
          <p14:tracePt t="53256" x="10702925" y="4697413"/>
          <p14:tracePt t="53256" x="10706100" y="4692650"/>
          <p14:tracePt t="53256" x="10709275" y="4692650"/>
          <p14:tracePt t="53256" x="10709275" y="4689475"/>
          <p14:tracePt t="53256" x="10714038" y="4689475"/>
          <p14:tracePt t="53256" x="10717213" y="4684713"/>
          <p14:tracePt t="53256" x="10721975" y="4684713"/>
          <p14:tracePt t="53256" x="10725150" y="4684713"/>
          <p14:tracePt t="53256" x="10725150" y="4681538"/>
          <p14:tracePt t="53256" x="10729913" y="4681538"/>
          <p14:tracePt t="53256" x="10733088" y="4676775"/>
          <p14:tracePt t="53256" x="10736263" y="4676775"/>
          <p14:tracePt t="53256" x="10741025" y="4676775"/>
          <p14:tracePt t="53256" x="10748963" y="4673600"/>
          <p14:tracePt t="53256" x="10752138" y="4673600"/>
          <p14:tracePt t="53256" x="10756900" y="4673600"/>
          <p14:tracePt t="53256" x="10760075" y="4673600"/>
          <p14:tracePt t="53256" x="10760075" y="4670425"/>
          <p14:tracePt t="53256" x="10763250" y="4670425"/>
          <p14:tracePt t="53256" x="10763250" y="4673600"/>
          <p14:tracePt t="53256" x="10768013" y="4673600"/>
          <p14:tracePt t="53256" x="10768013" y="4676775"/>
          <p14:tracePt t="53256" x="10771188" y="4676775"/>
          <p14:tracePt t="53256" x="10768013" y="4676775"/>
          <p14:tracePt t="53256" x="10763250" y="4673600"/>
          <p14:tracePt t="53256" x="10760075" y="4673600"/>
          <p14:tracePt t="53256" x="10760075" y="4670425"/>
          <p14:tracePt t="53256" x="10756900" y="4670425"/>
          <p14:tracePt t="53256" x="10756900" y="4665663"/>
          <p14:tracePt t="53256" x="10752138" y="4665663"/>
          <p14:tracePt t="53256" x="10748963" y="4665663"/>
          <p14:tracePt t="53256" x="10744200" y="4662488"/>
          <p14:tracePt t="53256" x="10741025" y="4662488"/>
          <p14:tracePt t="53256" x="10736263" y="4662488"/>
          <p14:tracePt t="53256" x="10733088" y="4662488"/>
          <p14:tracePt t="53256" x="10729913" y="4657725"/>
          <p14:tracePt t="53256" x="10725150" y="4657725"/>
          <p14:tracePt t="53256" x="10721975" y="4657725"/>
          <p14:tracePt t="53256" x="10721975" y="4654550"/>
          <p14:tracePt t="53256" x="10714038" y="4654550"/>
          <p14:tracePt t="53256" x="10709275" y="4654550"/>
          <p14:tracePt t="53256" x="10706100" y="4654550"/>
          <p14:tracePt t="53256" x="10706100" y="4649788"/>
          <p14:tracePt t="53256" x="10702925" y="4649788"/>
          <p14:tracePt t="53256" x="10698163" y="4649788"/>
          <p14:tracePt t="53256" x="10694988" y="4646613"/>
          <p14:tracePt t="53256" x="10690225" y="4646613"/>
          <p14:tracePt t="53256" x="10687050" y="4646613"/>
          <p14:tracePt t="53256" x="10687050" y="4643438"/>
          <p14:tracePt t="53256" x="10682288" y="4643438"/>
          <p14:tracePt t="53256" x="10679113" y="4643438"/>
          <p14:tracePt t="53256" x="10675938" y="4638675"/>
          <p14:tracePt t="53256" x="10671175" y="4638675"/>
          <p14:tracePt t="53256" x="10668000" y="4635500"/>
          <p14:tracePt t="53256" x="10663238" y="4635500"/>
          <p14:tracePt t="53256" x="10660063" y="4635500"/>
          <p14:tracePt t="53256" x="10660063" y="4630738"/>
          <p14:tracePt t="53256" x="10655300" y="4630738"/>
          <p14:tracePt t="53256" x="10655300" y="4627563"/>
          <p14:tracePt t="53256" x="10652125" y="4627563"/>
          <p14:tracePt t="53256" x="10648950" y="4622800"/>
          <p14:tracePt t="53256" x="10644188" y="4619625"/>
          <p14:tracePt t="53256" x="10641013" y="4616450"/>
          <p14:tracePt t="53256" x="10641013" y="4611688"/>
          <p14:tracePt t="53256" x="10636250" y="4611688"/>
          <p14:tracePt t="53256" x="10636250" y="4608513"/>
          <p14:tracePt t="53256" x="10633075" y="4608513"/>
          <p14:tracePt t="53256" x="10633075" y="4603750"/>
          <p14:tracePt t="53256" x="10633075" y="4600575"/>
          <p14:tracePt t="53256" x="10628313" y="4595813"/>
          <p14:tracePt t="53256" x="10625138" y="4592638"/>
          <p14:tracePt t="53256" x="10625138" y="4589463"/>
          <p14:tracePt t="53256" x="10625138" y="4584700"/>
          <p14:tracePt t="53256" x="10621963" y="4584700"/>
          <p14:tracePt t="53256" x="10621963" y="4581525"/>
          <p14:tracePt t="53256" x="10621963" y="4576763"/>
          <p14:tracePt t="53256" x="10621963" y="4573588"/>
          <p14:tracePt t="53256" x="10617200" y="4568825"/>
          <p14:tracePt t="53256" x="10617200" y="4565650"/>
          <p14:tracePt t="53256" x="10617200" y="4562475"/>
          <p14:tracePt t="53256" x="10617200" y="4557713"/>
          <p14:tracePt t="53256" x="10617200" y="4554538"/>
          <p14:tracePt t="53256" x="10617200" y="4549775"/>
          <p14:tracePt t="53256" x="10617200" y="4546600"/>
          <p14:tracePt t="53256" x="10617200" y="4541838"/>
          <p14:tracePt t="53256" x="10617200" y="4538663"/>
          <p14:tracePt t="53256" x="10617200" y="4533900"/>
          <p14:tracePt t="53256" x="10621963" y="4530725"/>
          <p14:tracePt t="53256" x="10625138" y="4527550"/>
          <p14:tracePt t="53256" x="10625138" y="4522788"/>
          <p14:tracePt t="53256" x="10628313" y="4522788"/>
          <p14:tracePt t="53256" x="10633075" y="4519613"/>
          <p14:tracePt t="53256" x="10636250" y="4514850"/>
          <p14:tracePt t="53256" x="10641013" y="4511675"/>
          <p14:tracePt t="53256" x="10641013" y="4506913"/>
          <p14:tracePt t="53256" x="10644188" y="4506913"/>
          <p14:tracePt t="53256" x="10648950" y="4506913"/>
          <p14:tracePt t="53256" x="10648950" y="4503738"/>
          <p14:tracePt t="53256" x="10652125" y="4503738"/>
          <p14:tracePt t="53256" x="10652125" y="4500563"/>
          <p14:tracePt t="53256" x="10655300" y="4500563"/>
          <p14:tracePt t="53256" x="10655300" y="4495800"/>
          <p14:tracePt t="53256" x="10660063" y="4495800"/>
          <p14:tracePt t="53256" x="10660063" y="4492625"/>
          <p14:tracePt t="53256" x="10663238" y="4492625"/>
          <p14:tracePt t="53256" x="10663238" y="4487863"/>
          <p14:tracePt t="53256" x="10663238" y="4484688"/>
          <p14:tracePt t="53256" x="10668000" y="4484688"/>
          <p14:tracePt t="53256" x="10668000" y="4479925"/>
          <p14:tracePt t="53256" x="10671175" y="4479925"/>
          <p14:tracePt t="53256" x="10671175" y="4484688"/>
          <p14:tracePt t="53256" x="10675938" y="4484688"/>
          <p14:tracePt t="53256" x="10675938" y="4487863"/>
          <p14:tracePt t="53256" x="10679113" y="4487863"/>
          <p14:tracePt t="53256" x="10679113" y="4492625"/>
          <p14:tracePt t="53256" x="10682288" y="4495800"/>
          <p14:tracePt t="53256" x="10687050" y="4500563"/>
          <p14:tracePt t="53256" x="10690225" y="4503738"/>
          <p14:tracePt t="53256" x="10690225" y="4506913"/>
          <p14:tracePt t="53256" x="10694988" y="4511675"/>
          <p14:tracePt t="53256" x="10698163" y="4514850"/>
          <p14:tracePt t="53256" x="10702925" y="4514850"/>
          <p14:tracePt t="53256" x="10706100" y="4522788"/>
          <p14:tracePt t="53256" x="10714038" y="4527550"/>
          <p14:tracePt t="53256" x="10714038" y="4530725"/>
          <p14:tracePt t="53256" x="10717213" y="4533900"/>
          <p14:tracePt t="53256" x="10721975" y="4538663"/>
          <p14:tracePt t="53256" x="10725150" y="4541838"/>
          <p14:tracePt t="53256" x="10733088" y="4546600"/>
          <p14:tracePt t="53256" x="10736263" y="4549775"/>
          <p14:tracePt t="53256" x="10741025" y="4554538"/>
          <p14:tracePt t="53256" x="10744200" y="4557713"/>
          <p14:tracePt t="53256" x="10748963" y="4568825"/>
          <p14:tracePt t="53256" x="10760075" y="4573588"/>
          <p14:tracePt t="53256" x="10768013" y="4576763"/>
          <p14:tracePt t="53256" x="10779125" y="4581525"/>
          <p14:tracePt t="53256" x="10787063" y="4589463"/>
          <p14:tracePt t="53256" x="10790238" y="4592638"/>
          <p14:tracePt t="53256" x="10798175" y="4595813"/>
          <p14:tracePt t="53256" x="10806113" y="4603750"/>
          <p14:tracePt t="53256" x="10814050" y="4608513"/>
          <p14:tracePt t="53256" x="10818813" y="4611688"/>
          <p14:tracePt t="53256" x="10821988" y="4616450"/>
          <p14:tracePt t="53256" x="10829925" y="4619625"/>
          <p14:tracePt t="53256" x="10833100" y="4622800"/>
          <p14:tracePt t="53256" x="10837863" y="4622800"/>
          <p14:tracePt t="53256" x="10841038" y="4627563"/>
          <p14:tracePt t="53256" x="10848975" y="4627563"/>
          <p14:tracePt t="53256" x="10852150" y="4630738"/>
          <p14:tracePt t="53256" x="10856913" y="4630738"/>
          <p14:tracePt t="53256" x="10864850" y="4635500"/>
          <p14:tracePt t="53256" x="10872788" y="4635500"/>
          <p14:tracePt t="53256" x="10875963" y="4638675"/>
          <p14:tracePt t="53256" x="10879138" y="4638675"/>
          <p14:tracePt t="53256" x="10891838" y="4638675"/>
          <p14:tracePt t="53256" x="10899775" y="4638675"/>
          <p14:tracePt t="53256" x="10902950" y="4638675"/>
          <p14:tracePt t="53256" x="10906125" y="4638675"/>
          <p14:tracePt t="53256" x="10910888" y="4638675"/>
          <p14:tracePt t="53256" x="10914063" y="4643438"/>
          <p14:tracePt t="53256" x="10918825" y="4643438"/>
          <p14:tracePt t="53256" x="10922000" y="4643438"/>
          <p14:tracePt t="53256" x="10926763" y="4643438"/>
          <p14:tracePt t="53256" x="10929938" y="4643438"/>
          <p14:tracePt t="53256" x="10933113" y="4643438"/>
          <p14:tracePt t="53256" x="10941050" y="4643438"/>
          <p14:tracePt t="53256" x="10945813" y="4643438"/>
          <p14:tracePt t="53256" x="10956925" y="4643438"/>
          <p14:tracePt t="53256" x="10960100" y="4643438"/>
          <p14:tracePt t="53256" x="10964863" y="4638675"/>
          <p14:tracePt t="53256" x="10972800" y="4638675"/>
          <p14:tracePt t="53256" x="10972800" y="4635500"/>
          <p14:tracePt t="53256" x="10975975" y="4635500"/>
          <p14:tracePt t="53256" x="10980738" y="4635500"/>
          <p14:tracePt t="53256" x="10983913" y="4630738"/>
          <p14:tracePt t="53256" x="10987088" y="4630738"/>
          <p14:tracePt t="53256" x="10991850" y="4627563"/>
          <p14:tracePt t="53256" x="10995025" y="4627563"/>
          <p14:tracePt t="53256" x="10995025" y="4622800"/>
          <p14:tracePt t="53256" x="10999788" y="4622800"/>
          <p14:tracePt t="53256" x="11002963" y="4619625"/>
          <p14:tracePt t="53256" x="11007725" y="4616450"/>
          <p14:tracePt t="53256" x="11010900" y="4616450"/>
          <p14:tracePt t="53256" x="11010900" y="4611688"/>
          <p14:tracePt t="53256" x="11010900" y="4608513"/>
          <p14:tracePt t="53256" x="11010900" y="4603750"/>
          <p14:tracePt t="53256" x="11007725" y="4603750"/>
          <p14:tracePt t="53256" x="11007725" y="4600575"/>
          <p14:tracePt t="53256" x="11002963" y="4600575"/>
          <p14:tracePt t="53256" x="10999788" y="4600575"/>
          <p14:tracePt t="53256" x="10995025" y="4600575"/>
          <p14:tracePt t="53256" x="10991850" y="4600575"/>
          <p14:tracePt t="53256" x="10987088" y="4600575"/>
          <p14:tracePt t="53256" x="10983913" y="4600575"/>
          <p14:tracePt t="53256" x="10983913" y="4595813"/>
          <p14:tracePt t="53256" x="10980738" y="4595813"/>
          <p14:tracePt t="53256" x="10975975" y="4595813"/>
          <p14:tracePt t="53256" x="10972800" y="4595813"/>
          <p14:tracePt t="53256" x="10968038" y="4595813"/>
          <p14:tracePt t="53256" x="10964863" y="4595813"/>
          <p14:tracePt t="53256" x="10960100" y="4595813"/>
          <p14:tracePt t="53256" x="10956925" y="4595813"/>
          <p14:tracePt t="53256" x="10953750" y="4595813"/>
          <p14:tracePt t="53256" x="10953750" y="4600575"/>
          <p14:tracePt t="53256" x="10948988" y="4600575"/>
          <p14:tracePt t="53256" x="10945813" y="4600575"/>
          <p14:tracePt t="53256" x="10941050" y="4600575"/>
          <p14:tracePt t="53256" x="10937875" y="4600575"/>
          <p14:tracePt t="53256" x="10933113" y="4600575"/>
          <p14:tracePt t="53256" x="10929938" y="4600575"/>
          <p14:tracePt t="53256" x="10926763" y="4600575"/>
          <p14:tracePt t="53256" x="10918825" y="4600575"/>
          <p14:tracePt t="53256" x="10914063" y="4600575"/>
          <p14:tracePt t="53256" x="10910888" y="4600575"/>
          <p14:tracePt t="53256" x="10906125" y="4600575"/>
          <p14:tracePt t="53256" x="10902950" y="4600575"/>
          <p14:tracePt t="53256" x="10891838" y="4600575"/>
          <p14:tracePt t="53256" x="10887075" y="4600575"/>
          <p14:tracePt t="53256" x="10883900" y="4600575"/>
          <p14:tracePt t="53256" x="10879138" y="4600575"/>
          <p14:tracePt t="53256" x="10868025" y="4600575"/>
          <p14:tracePt t="53256" x="10864850" y="4600575"/>
          <p14:tracePt t="53256" x="10860088" y="4600575"/>
          <p14:tracePt t="53256" x="10856913" y="4600575"/>
          <p14:tracePt t="53256" x="10852150" y="4600575"/>
          <p14:tracePt t="53256" x="10848975" y="4600575"/>
          <p14:tracePt t="53256" x="10845800" y="4600575"/>
          <p14:tracePt t="53256" x="10841038" y="4603750"/>
          <p14:tracePt t="53256" x="10837863" y="4608513"/>
          <p14:tracePt t="53256" x="10833100" y="4608513"/>
          <p14:tracePt t="53256" x="10829925" y="4611688"/>
          <p14:tracePt t="53256" x="10825163" y="4616450"/>
          <p14:tracePt t="53256" x="10821988" y="4616450"/>
          <p14:tracePt t="53256" x="10821988" y="4619625"/>
          <p14:tracePt t="53256" x="10818813" y="4619625"/>
          <p14:tracePt t="53256" x="10814050" y="4622800"/>
          <p14:tracePt t="53256" x="10810875" y="4627563"/>
          <p14:tracePt t="53256" x="10806113" y="4627563"/>
          <p14:tracePt t="53256" x="10795000" y="4635500"/>
          <p14:tracePt t="53256" x="10790238" y="4638675"/>
          <p14:tracePt t="53256" x="10787063" y="4638675"/>
          <p14:tracePt t="53256" x="10783888" y="4638675"/>
          <p14:tracePt t="53256" x="10783888" y="4643438"/>
          <p14:tracePt t="53256" x="10779125" y="4643438"/>
          <p14:tracePt t="53256" x="10775950" y="4646613"/>
          <p14:tracePt t="53256" x="10768013" y="4649788"/>
          <p14:tracePt t="53256" x="10763250" y="4654550"/>
          <p14:tracePt t="53256" x="10760075" y="4654550"/>
          <p14:tracePt t="53256" x="10760075" y="4657725"/>
          <p14:tracePt t="53256" x="10752138" y="4657725"/>
          <p14:tracePt t="53256" x="10752138" y="4662488"/>
          <p14:tracePt t="53256" x="10752138" y="4665663"/>
          <p14:tracePt t="53256" x="10752138" y="4670425"/>
          <p14:tracePt t="53256" x="10752138" y="4673600"/>
          <p14:tracePt t="53256" x="10748963" y="4673600"/>
          <p14:tracePt t="53256" x="10744200" y="4673600"/>
          <p14:tracePt t="53256" x="10741025" y="4673600"/>
          <p14:tracePt t="53256" x="10748963" y="4673600"/>
          <p14:tracePt t="53256" x="10744200" y="4673600"/>
          <p14:tracePt t="53256" x="10744200" y="4670425"/>
          <p14:tracePt t="53256" x="10756900" y="4670425"/>
          <p14:tracePt t="53256" x="10760075" y="4670425"/>
          <p14:tracePt t="53256" x="10763250" y="4670425"/>
          <p14:tracePt t="53256" x="10768013" y="4670425"/>
          <p14:tracePt t="53256" x="10771188" y="4670425"/>
          <p14:tracePt t="53256" x="10779125" y="4670425"/>
          <p14:tracePt t="53256" x="10783888" y="4670425"/>
          <p14:tracePt t="53256" x="10790238" y="4670425"/>
          <p14:tracePt t="53256" x="10795000" y="4670425"/>
          <p14:tracePt t="53256" x="10798175" y="4670425"/>
          <p14:tracePt t="53256" x="10802938" y="4670425"/>
          <p14:tracePt t="53256" x="10806113" y="4670425"/>
          <p14:tracePt t="53256" x="10810875" y="4670425"/>
          <p14:tracePt t="53256" x="10814050" y="4670425"/>
          <p14:tracePt t="53256" x="10818813" y="4670425"/>
          <p14:tracePt t="53256" x="10821988" y="4670425"/>
          <p14:tracePt t="53256" x="10825163" y="4670425"/>
          <p14:tracePt t="53256" x="10829925" y="4670425"/>
          <p14:tracePt t="53256" x="10833100" y="4670425"/>
          <p14:tracePt t="53256" x="10837863" y="4670425"/>
          <p14:tracePt t="53256" x="10841038" y="4670425"/>
          <p14:tracePt t="53256" x="10845800" y="4670425"/>
          <p14:tracePt t="53256" x="10848975" y="4670425"/>
          <p14:tracePt t="53256" x="10852150" y="4670425"/>
          <p14:tracePt t="53256" x="10856913" y="4670425"/>
          <p14:tracePt t="53256" x="10860088" y="4670425"/>
          <p14:tracePt t="53256" x="10864850" y="4670425"/>
          <p14:tracePt t="53256" x="10868025" y="4670425"/>
          <p14:tracePt t="53256" x="10872788" y="4665663"/>
          <p14:tracePt t="53256" x="10872788" y="4662488"/>
          <p14:tracePt t="53256" x="10872788" y="4665663"/>
          <p14:tracePt t="53256" x="10875963" y="4665663"/>
          <p14:tracePt t="53256" x="10875963" y="4670425"/>
          <p14:tracePt t="53256" x="10879138" y="4670425"/>
          <p14:tracePt t="53256" x="10883900" y="4670425"/>
          <p14:tracePt t="53256" x="10887075" y="4673600"/>
          <p14:tracePt t="53256" x="10891838" y="4673600"/>
          <p14:tracePt t="53256" x="10895013" y="4673600"/>
          <p14:tracePt t="53256" x="10899775" y="4673600"/>
          <p14:tracePt t="53256" x="10902950" y="4676775"/>
          <p14:tracePt t="53256" x="10906125" y="4676775"/>
          <p14:tracePt t="53256" x="10910888" y="4676775"/>
          <p14:tracePt t="53256" x="10914063" y="4681538"/>
          <p14:tracePt t="53256" x="10918825" y="4681538"/>
          <p14:tracePt t="53256" x="10922000" y="4684713"/>
          <p14:tracePt t="53256" x="10926763" y="4684713"/>
          <p14:tracePt t="53256" x="10929938" y="4689475"/>
          <p14:tracePt t="53256" x="10933113" y="4689475"/>
          <p14:tracePt t="53256" x="10933113" y="4692650"/>
          <p14:tracePt t="53256" x="10937875" y="4692650"/>
          <p14:tracePt t="53256" x="10941050" y="4697413"/>
          <p14:tracePt t="53256" x="10945813" y="4697413"/>
          <p14:tracePt t="53256" x="10945813" y="4700588"/>
          <p14:tracePt t="53256" x="10948988" y="4700588"/>
          <p14:tracePt t="53256" x="10953750" y="4700588"/>
          <p14:tracePt t="53256" x="10956925" y="4700588"/>
          <p14:tracePt t="53256" x="10960100" y="4700588"/>
          <p14:tracePt t="53256" x="10964863" y="4700588"/>
          <p14:tracePt t="53256" x="10968038" y="4700588"/>
          <p14:tracePt t="53256" x="10968038" y="4703763"/>
          <p14:tracePt t="53256" x="10972800" y="4703763"/>
          <p14:tracePt t="53256" x="10972800" y="4708525"/>
          <p14:tracePt t="53256" x="10975975" y="4708525"/>
          <p14:tracePt t="53256" x="10975975" y="4711700"/>
          <p14:tracePt t="53256" x="10975975" y="4716463"/>
          <p14:tracePt t="53256" x="10975975" y="4719638"/>
          <p14:tracePt t="53256" x="10980738" y="4724400"/>
          <p14:tracePt t="53256" x="10980738" y="4727575"/>
          <p14:tracePt t="53256" x="10980738" y="4730750"/>
          <p14:tracePt t="53256" x="10980738" y="4735513"/>
          <p14:tracePt t="53256" x="10983913" y="4735513"/>
          <p14:tracePt t="53256" x="10983913" y="4738688"/>
          <p14:tracePt t="53256" x="10987088" y="4738688"/>
          <p14:tracePt t="53256" x="10987088" y="4743450"/>
          <p14:tracePt t="53256" x="10991850" y="4743450"/>
          <p14:tracePt t="53256" x="10995025" y="4743450"/>
          <p14:tracePt t="53256" x="10995025" y="4746625"/>
          <p14:tracePt t="53256" x="10999788" y="4746625"/>
          <p14:tracePt t="53256" x="11002963" y="4746625"/>
          <p14:tracePt t="53256" x="11007725" y="4746625"/>
          <p14:tracePt t="53256" x="11010900" y="4746625"/>
          <p14:tracePt t="53256" x="11010900" y="4743450"/>
          <p14:tracePt t="53256" x="11014075" y="4743450"/>
          <p14:tracePt t="53256" x="11014075" y="4738688"/>
          <p14:tracePt t="53256" x="11018838" y="4738688"/>
          <p14:tracePt t="53256" x="11018838" y="4735513"/>
          <p14:tracePt t="53256" x="11022013" y="4735513"/>
          <p14:tracePt t="53256" x="11022013" y="4730750"/>
          <p14:tracePt t="53256" x="11026775" y="4730750"/>
          <p14:tracePt t="53256" x="11029950" y="4724400"/>
          <p14:tracePt t="53256" x="11034713" y="4724400"/>
          <p14:tracePt t="53256" x="11034713" y="4719638"/>
          <p14:tracePt t="53256" x="11037888" y="4716463"/>
          <p14:tracePt t="53256" x="11037888" y="4711700"/>
          <p14:tracePt t="53256" x="11042650" y="4711700"/>
          <p14:tracePt t="53256" x="11045825" y="4703763"/>
          <p14:tracePt t="53256" x="11049000" y="4697413"/>
          <p14:tracePt t="53256" x="11053763" y="4692650"/>
          <p14:tracePt t="53256" x="11053763" y="4689475"/>
          <p14:tracePt t="53256" x="11056938" y="4681538"/>
          <p14:tracePt t="53256" x="11061700" y="4676775"/>
          <p14:tracePt t="53256" x="11061700" y="4673600"/>
          <p14:tracePt t="53256" x="11061700" y="4670425"/>
          <p14:tracePt t="53256" x="11069638" y="4662488"/>
          <p14:tracePt t="53256" x="11069638" y="4657725"/>
          <p14:tracePt t="53256" x="11072813" y="4654550"/>
          <p14:tracePt t="53256" x="11072813" y="4646613"/>
          <p14:tracePt t="53256" x="11075988" y="4643438"/>
          <p14:tracePt t="53256" x="11080750" y="4630738"/>
          <p14:tracePt t="53256" x="11083925" y="4622800"/>
          <p14:tracePt t="53256" x="11083925" y="4619625"/>
          <p14:tracePt t="53256" x="11088688" y="4616450"/>
          <p14:tracePt t="53256" x="11088688" y="4611688"/>
          <p14:tracePt t="53256" x="11091863" y="4611688"/>
          <p14:tracePt t="53256" x="11091863" y="4608513"/>
          <p14:tracePt t="53256" x="11096625" y="4600575"/>
          <p14:tracePt t="53256" x="11099800" y="4595813"/>
          <p14:tracePt t="53256" x="11099800" y="4592638"/>
          <p14:tracePt t="53256" x="11102975" y="4589463"/>
          <p14:tracePt t="53256" x="11102975" y="4584700"/>
          <p14:tracePt t="53256" x="11107738" y="4581525"/>
          <p14:tracePt t="53256" x="11107738" y="4576763"/>
          <p14:tracePt t="53256" x="11110913" y="4576763"/>
          <p14:tracePt t="53256" x="11110913" y="4573588"/>
          <p14:tracePt t="53256" x="11115675" y="4568825"/>
          <p14:tracePt t="53256" x="11118850" y="4565650"/>
          <p14:tracePt t="53256" x="11123613" y="4562475"/>
          <p14:tracePt t="53256" x="11126788" y="4557713"/>
          <p14:tracePt t="53256" x="11126788" y="4554538"/>
          <p14:tracePt t="53256" x="11129963" y="4549775"/>
          <p14:tracePt t="53256" x="11134725" y="4546600"/>
          <p14:tracePt t="53256" x="11134725" y="4541838"/>
          <p14:tracePt t="53256" x="11137900" y="4541838"/>
          <p14:tracePt t="53256" x="11137900" y="4538663"/>
          <p14:tracePt t="53256" x="11142663" y="4538663"/>
          <p14:tracePt t="53256" x="11145838" y="4533900"/>
          <p14:tracePt t="53256" x="11145838" y="4530725"/>
          <p14:tracePt t="53256" x="11150600" y="4530725"/>
          <p14:tracePt t="53256" x="11150600" y="4527550"/>
          <p14:tracePt t="53256" x="11153775" y="4527550"/>
          <p14:tracePt t="53256" x="11153775" y="4522788"/>
          <p14:tracePt t="53256" x="11156950" y="4522788"/>
          <p14:tracePt t="53256" x="11156950" y="4519613"/>
          <p14:tracePt t="53256" x="11161713" y="4519613"/>
          <p14:tracePt t="53256" x="11161713" y="4514850"/>
          <p14:tracePt t="53256" x="11164888" y="4514850"/>
          <p14:tracePt t="53256" x="11164888" y="4511675"/>
          <p14:tracePt t="53256" x="11169650" y="4511675"/>
          <p14:tracePt t="53256" x="11172825" y="4506913"/>
          <p14:tracePt t="53256" x="11172825" y="4503738"/>
          <p14:tracePt t="53256" x="11177588" y="4503738"/>
          <p14:tracePt t="53256" x="11177588" y="4500563"/>
          <p14:tracePt t="53256" x="11180763" y="4495800"/>
          <p14:tracePt t="53256" x="11183938" y="4495800"/>
          <p14:tracePt t="53256" x="11183938" y="4492625"/>
          <p14:tracePt t="53256" x="11188700" y="4487863"/>
          <p14:tracePt t="53256" x="11188700" y="4484688"/>
          <p14:tracePt t="53256" x="11191875" y="4479925"/>
          <p14:tracePt t="53256" x="11191875" y="4476750"/>
          <p14:tracePt t="53256" x="11196638" y="4473575"/>
          <p14:tracePt t="53256" x="11199813" y="4468813"/>
          <p14:tracePt t="53256" x="11199813" y="4465638"/>
          <p14:tracePt t="53256" x="11199813" y="4460875"/>
          <p14:tracePt t="53256" x="11204575" y="4452938"/>
          <p14:tracePt t="53256" x="11204575" y="4449763"/>
          <p14:tracePt t="53256" x="11207750" y="4446588"/>
          <p14:tracePt t="53256" x="11207750" y="4441825"/>
          <p14:tracePt t="53256" x="11207750" y="4438650"/>
          <p14:tracePt t="53256" x="11207750" y="4433888"/>
          <p14:tracePt t="53256" x="11207750" y="4430713"/>
          <p14:tracePt t="53256" x="11210925" y="4422775"/>
          <p14:tracePt t="53256" x="11210925" y="4419600"/>
          <p14:tracePt t="53256" x="11215688" y="4414838"/>
          <p14:tracePt t="53256" x="11215688" y="4411663"/>
          <p14:tracePt t="53256" x="11215688" y="4403725"/>
          <p14:tracePt t="53256" x="11218863" y="4398963"/>
          <p14:tracePt t="53256" x="11223625" y="4384675"/>
          <p14:tracePt t="53256" x="11223625" y="4379913"/>
          <p14:tracePt t="53256" x="11223625" y="4371975"/>
          <p14:tracePt t="53256" x="11223625" y="4368800"/>
          <p14:tracePt t="53256" x="11223625" y="4360863"/>
          <p14:tracePt t="53256" x="11231563" y="4352925"/>
          <p14:tracePt t="53256" x="11231563" y="4344988"/>
          <p14:tracePt t="53256" x="11231563" y="4341813"/>
          <p14:tracePt t="53256" x="11234738" y="4330700"/>
          <p14:tracePt t="53256" x="11234738" y="4322763"/>
          <p14:tracePt t="53256" x="11234738" y="4314825"/>
          <p14:tracePt t="53256" x="11239500" y="4310063"/>
          <p14:tracePt t="53256" x="11239500" y="4303713"/>
          <p14:tracePt t="53256" x="11239500" y="4295775"/>
          <p14:tracePt t="53256" x="11242675" y="4283075"/>
          <p14:tracePt t="53256" x="11242675" y="4276725"/>
          <p14:tracePt t="53256" x="11242675" y="4271963"/>
          <p14:tracePt t="53256" x="11242675" y="4249738"/>
          <p14:tracePt t="53256" x="11245850" y="4244975"/>
          <p14:tracePt t="53256" x="11245850" y="4237038"/>
          <p14:tracePt t="53256" x="11245850" y="4229100"/>
          <p14:tracePt t="53256" x="11245850" y="4222750"/>
          <p14:tracePt t="53256" x="11245850" y="4214813"/>
          <p14:tracePt t="53256" x="11250613" y="4202113"/>
          <p14:tracePt t="53256" x="11250613" y="4195763"/>
          <p14:tracePt t="53256" x="11250613" y="4191000"/>
          <p14:tracePt t="53256" x="11250613" y="4179888"/>
          <p14:tracePt t="53256" x="11253788" y="4168775"/>
          <p14:tracePt t="53256" x="11253788" y="4164013"/>
          <p14:tracePt t="53256" x="11253788" y="4156075"/>
          <p14:tracePt t="53256" x="11253788" y="4148138"/>
          <p14:tracePt t="53256" x="11253788" y="4141788"/>
          <p14:tracePt t="53256" x="11253788" y="4125913"/>
          <p14:tracePt t="53256" x="11258550" y="4121150"/>
          <p14:tracePt t="53256" x="11258550" y="4114800"/>
          <p14:tracePt t="53256" x="11258550" y="4106863"/>
          <p14:tracePt t="53256" x="11258550" y="4102100"/>
          <p14:tracePt t="53256" x="11258550" y="4094163"/>
          <p14:tracePt t="53256" x="11258550" y="4090988"/>
          <p14:tracePt t="53256" x="11258550" y="4083050"/>
          <p14:tracePt t="53256" x="11258550" y="4079875"/>
          <p14:tracePt t="53256" x="11258550" y="4071938"/>
          <p14:tracePt t="53256" x="11261725" y="4067175"/>
          <p14:tracePt t="53256" x="11261725" y="4064000"/>
          <p14:tracePt t="53256" x="11261725" y="4059238"/>
          <p14:tracePt t="53256" x="11261725" y="4056063"/>
          <p14:tracePt t="53256" x="11261725" y="4048125"/>
          <p14:tracePt t="53256" x="11266488" y="4044950"/>
          <p14:tracePt t="53256" x="11266488" y="4040188"/>
          <p14:tracePt t="53256" x="11266488" y="4037013"/>
          <p14:tracePt t="53256" x="11269663" y="4032250"/>
          <p14:tracePt t="53256" x="11269663" y="4029075"/>
          <p14:tracePt t="53256" x="11269663" y="4025900"/>
          <p14:tracePt t="53256" x="11272838" y="4021138"/>
          <p14:tracePt t="53256" x="11277600" y="4021138"/>
          <p14:tracePt t="53256" x="11277600" y="4025900"/>
          <p14:tracePt t="53256" x="11277600" y="4029075"/>
          <p14:tracePt t="53256" x="11277600" y="4032250"/>
          <p14:tracePt t="53256" x="11280775" y="4037013"/>
          <p14:tracePt t="53256" x="11280775" y="4040188"/>
          <p14:tracePt t="53256" x="11280775" y="4044950"/>
          <p14:tracePt t="53256" x="11280775" y="4048125"/>
          <p14:tracePt t="53256" x="11280775" y="4052888"/>
          <p14:tracePt t="53256" x="11280775" y="4056063"/>
          <p14:tracePt t="53256" x="11280775" y="4059238"/>
          <p14:tracePt t="53256" x="11280775" y="4064000"/>
          <p14:tracePt t="53256" x="11280775" y="4067175"/>
          <p14:tracePt t="53256" x="11280775" y="4071938"/>
          <p14:tracePt t="53256" x="11280775" y="4075113"/>
          <p14:tracePt t="53256" x="11280775" y="4079875"/>
          <p14:tracePt t="53256" x="11280775" y="4083050"/>
          <p14:tracePt t="53256" x="11280775" y="4086225"/>
          <p14:tracePt t="53256" x="11280775" y="4090988"/>
          <p14:tracePt t="53256" x="11280775" y="4094163"/>
          <p14:tracePt t="53256" x="11280775" y="4098925"/>
          <p14:tracePt t="53256" x="11280775" y="4102100"/>
          <p14:tracePt t="53256" x="11280775" y="4106863"/>
          <p14:tracePt t="53256" x="11280775" y="4110038"/>
          <p14:tracePt t="53256" x="11280775" y="4114800"/>
          <p14:tracePt t="53256" x="11280775" y="4117975"/>
          <p14:tracePt t="53256" x="11280775" y="4121150"/>
          <p14:tracePt t="53256" x="11280775" y="4125913"/>
          <p14:tracePt t="53256" x="11280775" y="4129088"/>
          <p14:tracePt t="53256" x="11280775" y="4125913"/>
          <p14:tracePt t="53256" x="11280775" y="4121150"/>
          <p14:tracePt t="53256" x="11280775" y="4117975"/>
          <p14:tracePt t="53256" x="11280775" y="4114800"/>
          <p14:tracePt t="53256" x="11280775" y="4110038"/>
          <p14:tracePt t="53256" x="11280775" y="4106863"/>
          <p14:tracePt t="53256" x="11280775" y="4102100"/>
          <p14:tracePt t="53256" x="11280775" y="4098925"/>
          <p14:tracePt t="53256" x="11280775" y="4094163"/>
          <p14:tracePt t="53256" x="11280775" y="4090988"/>
          <p14:tracePt t="53256" x="11280775" y="4086225"/>
          <p14:tracePt t="53256" x="11280775" y="4083050"/>
          <p14:tracePt t="53256" x="11280775" y="4079875"/>
          <p14:tracePt t="53256" x="11280775" y="4075113"/>
          <p14:tracePt t="53256" x="11280775" y="4071938"/>
          <p14:tracePt t="53256" x="11280775" y="4067175"/>
          <p14:tracePt t="53256" x="11280775" y="4064000"/>
          <p14:tracePt t="53256" x="11280775" y="4059238"/>
          <p14:tracePt t="53256" x="11280775" y="4056063"/>
          <p14:tracePt t="53256" x="11280775" y="4052888"/>
          <p14:tracePt t="53256" x="11280775" y="4048125"/>
          <p14:tracePt t="53256" x="11280775" y="4044950"/>
          <p14:tracePt t="53256" x="11280775" y="4040188"/>
          <p14:tracePt t="53256" x="11280775" y="4037013"/>
          <p14:tracePt t="53256" x="11280775" y="4032250"/>
          <p14:tracePt t="53256" x="11285538" y="4029075"/>
          <p14:tracePt t="53256" x="11285538" y="4025900"/>
          <p14:tracePt t="53256" x="11285538" y="4021138"/>
          <p14:tracePt t="53256" x="11285538" y="4017963"/>
          <p14:tracePt t="53256" x="11285538" y="4013200"/>
          <p14:tracePt t="53256" x="11285538" y="4010025"/>
          <p14:tracePt t="53256" x="11288713" y="4005263"/>
          <p14:tracePt t="53256" x="11293475" y="4005263"/>
          <p14:tracePt t="53256" x="11296650" y="4005263"/>
          <p14:tracePt t="53256" x="11299825" y="4005263"/>
          <p14:tracePt t="53256" x="11304588" y="4005263"/>
          <p14:tracePt t="53256" x="11307763" y="4005263"/>
          <p14:tracePt t="53256" x="11312525" y="4005263"/>
          <p14:tracePt t="53256" x="11315700" y="4005263"/>
          <p14:tracePt t="53256" x="11320463" y="4005263"/>
          <p14:tracePt t="53256" x="11320463" y="4002088"/>
          <p14:tracePt t="53256" x="11323638" y="4002088"/>
          <p14:tracePt t="53256" x="11326813" y="4002088"/>
          <p14:tracePt t="53256" x="11331575" y="4002088"/>
          <p14:tracePt t="53256" x="11331575" y="3998913"/>
          <p14:tracePt t="53256" x="11334750" y="3998913"/>
          <p14:tracePt t="53256" x="11339513" y="3994150"/>
          <p14:tracePt t="53256" x="11342688" y="3994150"/>
          <p14:tracePt t="53256" x="11347450" y="3990975"/>
          <p14:tracePt t="53256" x="11350625" y="3990975"/>
          <p14:tracePt t="53256" x="11350625" y="3986213"/>
          <p14:tracePt t="53256" x="11353800" y="3986213"/>
          <p14:tracePt t="53256" x="11358563" y="3983038"/>
          <p14:tracePt t="53256" x="11361738" y="3983038"/>
          <p14:tracePt t="53256" x="11366500" y="3978275"/>
          <p14:tracePt t="53256" x="11369675" y="3975100"/>
          <p14:tracePt t="53256" x="11374438" y="3975100"/>
          <p14:tracePt t="53256" x="11374438" y="3971925"/>
          <p14:tracePt t="53256" x="11377613" y="3967163"/>
          <p14:tracePt t="53256" x="11380788" y="3967163"/>
          <p14:tracePt t="53256" x="11385550" y="3963988"/>
          <p14:tracePt t="53256" x="11388725" y="3963988"/>
          <p14:tracePt t="53256" x="11393488" y="3959225"/>
          <p14:tracePt t="53256" x="11396663" y="3956050"/>
          <p14:tracePt t="53256" x="11401425" y="3951288"/>
          <p14:tracePt t="53256" x="11404600" y="3948113"/>
          <p14:tracePt t="53256" x="11407775" y="3944938"/>
          <p14:tracePt t="53256" x="11415713" y="3937000"/>
          <p14:tracePt t="53256" x="11420475" y="3932238"/>
          <p14:tracePt t="53256" x="11423650" y="3929063"/>
          <p14:tracePt t="53256" x="11428413" y="3924300"/>
          <p14:tracePt t="53256" x="11431588" y="3921125"/>
          <p14:tracePt t="53256" x="11434763" y="3913188"/>
          <p14:tracePt t="53256" x="11439525" y="3913188"/>
          <p14:tracePt t="53256" x="11442700" y="3902075"/>
          <p14:tracePt t="53256" x="11447463" y="3897313"/>
          <p14:tracePt t="53256" x="11450638" y="3894138"/>
          <p14:tracePt t="53256" x="11455400" y="3886200"/>
          <p14:tracePt t="53256" x="11458575" y="3883025"/>
          <p14:tracePt t="53256" x="11463338" y="3878263"/>
          <p14:tracePt t="53256" x="11466513" y="3870325"/>
          <p14:tracePt t="53256" x="11469688" y="3867150"/>
          <p14:tracePt t="53256" x="11477625" y="3859213"/>
          <p14:tracePt t="53256" x="11482388" y="3851275"/>
          <p14:tracePt t="53256" x="11490325" y="3848100"/>
          <p14:tracePt t="53256" x="11493500" y="3829050"/>
          <p14:tracePt t="53256" x="11496675" y="3824288"/>
          <p14:tracePt t="53256" x="11501438" y="3821113"/>
          <p14:tracePt t="53256" x="11504613" y="3813175"/>
          <p14:tracePt t="53256" x="11509375" y="3808413"/>
          <p14:tracePt t="53256" x="11512550" y="3802063"/>
          <p14:tracePt t="53256" x="11517313" y="3789363"/>
          <p14:tracePt t="53256" x="11520488" y="3786188"/>
          <p14:tracePt t="53256" x="11523663" y="3781425"/>
          <p14:tracePt t="53256" x="11523663" y="3775075"/>
          <p14:tracePt t="53256" x="11531600" y="3767138"/>
          <p14:tracePt t="53256" x="11536363" y="3762375"/>
          <p14:tracePt t="53256" x="11536363" y="3759200"/>
          <p14:tracePt t="53256" x="11539538" y="3751263"/>
          <p14:tracePt t="53256" x="11547475" y="3735388"/>
          <p14:tracePt t="53256" x="11547475" y="3732213"/>
          <p14:tracePt t="53256" x="11550650" y="3721100"/>
          <p14:tracePt t="53256" x="11550650" y="3716338"/>
          <p14:tracePt t="53256" x="11555413" y="3713163"/>
          <p14:tracePt t="53256" x="11555413" y="3705225"/>
          <p14:tracePt t="53256" x="11558588" y="3700463"/>
          <p14:tracePt t="53256" x="11558588" y="3697288"/>
          <p14:tracePt t="53256" x="11558588" y="3694113"/>
          <p14:tracePt t="53256" x="11558588" y="3689350"/>
          <p14:tracePt t="53256" x="11563350" y="3686175"/>
          <p14:tracePt t="53256" x="11563350" y="3678238"/>
          <p14:tracePt t="53256" x="11563350" y="3673475"/>
          <p14:tracePt t="53256" x="11563350" y="3670300"/>
          <p14:tracePt t="53256" x="11566525" y="3662363"/>
          <p14:tracePt t="53256" x="11566525" y="3659188"/>
          <p14:tracePt t="53256" x="11566525" y="3651250"/>
          <p14:tracePt t="53256" x="11566525" y="3646488"/>
          <p14:tracePt t="53256" x="11566525" y="3643313"/>
          <p14:tracePt t="53256" x="11566525" y="3638550"/>
          <p14:tracePt t="53256" x="11566525" y="3635375"/>
          <p14:tracePt t="53256" x="11566525" y="3632200"/>
          <p14:tracePt t="53256" x="11566525" y="3627438"/>
          <p14:tracePt t="53256" x="11566525" y="3624263"/>
          <p14:tracePt t="53256" x="11566525" y="3619500"/>
          <p14:tracePt t="53256" x="11566525" y="3616325"/>
          <p14:tracePt t="53256" x="11566525" y="3611563"/>
          <p14:tracePt t="53256" x="11566525" y="3608388"/>
          <p14:tracePt t="53256" x="11566525" y="3605213"/>
          <p14:tracePt t="53256" x="11566525" y="3600450"/>
          <p14:tracePt t="53256" x="11566525" y="3597275"/>
          <p14:tracePt t="53256" x="11566525" y="3592513"/>
          <p14:tracePt t="53256" x="11563350" y="3589338"/>
          <p14:tracePt t="53256" x="11558588" y="3589338"/>
          <p14:tracePt t="53256" x="11555413" y="3589338"/>
          <p14:tracePt t="53256" x="11555413" y="3592513"/>
          <p14:tracePt t="53256" x="11555413" y="3597275"/>
          <p14:tracePt t="53256" x="11555413" y="3600450"/>
          <p14:tracePt t="53256" x="11555413" y="3605213"/>
          <p14:tracePt t="53256" x="11555413" y="3608388"/>
          <p14:tracePt t="53256" x="11555413" y="3611563"/>
          <p14:tracePt t="53256" x="11555413" y="3616325"/>
          <p14:tracePt t="53256" x="11550650" y="3619500"/>
          <p14:tracePt t="53256" x="11550650" y="3624263"/>
          <p14:tracePt t="53256" x="11550650" y="3627438"/>
          <p14:tracePt t="53256" x="11550650" y="3632200"/>
          <p14:tracePt t="53256" x="11550650" y="3635375"/>
          <p14:tracePt t="53256" x="11547475" y="3635375"/>
          <p14:tracePt t="53256" x="11547475" y="3638550"/>
          <p14:tracePt t="53256" x="11547475" y="3643313"/>
          <p14:tracePt t="53256" x="11547475" y="3646488"/>
          <p14:tracePt t="53256" x="11547475" y="3651250"/>
          <p14:tracePt t="53256" x="11544300" y="3651250"/>
          <p14:tracePt t="53256" x="11544300" y="3654425"/>
          <p14:tracePt t="53256" x="11544300" y="3651250"/>
          <p14:tracePt t="53256" x="11544300" y="3646488"/>
          <p14:tracePt t="53256" x="11544300" y="3643313"/>
          <p14:tracePt t="53256" x="11547475" y="3643313"/>
          <p14:tracePt t="53256" x="11547475" y="3638550"/>
          <p14:tracePt t="53256" x="11547475" y="3635375"/>
          <p14:tracePt t="53256" x="11547475" y="3632200"/>
          <p14:tracePt t="53256" x="11547475" y="3627438"/>
          <p14:tracePt t="53256" x="11550650" y="3627438"/>
          <p14:tracePt t="53256" x="11550650" y="3624263"/>
          <p14:tracePt t="53256" x="11550650" y="3619500"/>
          <p14:tracePt t="53256" x="11550650" y="3616325"/>
          <p14:tracePt t="53256" x="11550650" y="3611563"/>
          <p14:tracePt t="53256" x="11550650" y="3608388"/>
          <p14:tracePt t="53256" x="11550650" y="3605213"/>
          <p14:tracePt t="53256" x="11550650" y="3600450"/>
          <p14:tracePt t="53256" x="11550650" y="3597275"/>
          <p14:tracePt t="53256" x="11550650" y="3592513"/>
          <p14:tracePt t="53256" x="11550650" y="3589338"/>
          <p14:tracePt t="53256" x="11550650" y="3584575"/>
          <p14:tracePt t="53256" x="11550650" y="3581400"/>
          <p14:tracePt t="53256" x="11550650" y="3578225"/>
          <p14:tracePt t="53256" x="11550650" y="3573463"/>
          <p14:tracePt t="53256" x="11550650" y="3570288"/>
          <p14:tracePt t="53256" x="11550650" y="3565525"/>
          <p14:tracePt t="53256" x="11550650" y="3562350"/>
          <p14:tracePt t="53256" x="11547475" y="3562350"/>
          <p14:tracePt t="53256" x="11544300" y="3557588"/>
          <p14:tracePt t="53256" x="11544300" y="3554413"/>
          <p14:tracePt t="53256" x="11539538" y="3554413"/>
          <p14:tracePt t="53256" x="11536363" y="3554413"/>
          <p14:tracePt t="53256" x="11536363" y="3551238"/>
          <p14:tracePt t="53256" x="11531600" y="3551238"/>
          <p14:tracePt t="53256" x="11528425" y="3551238"/>
          <p14:tracePt t="53256" x="11528425" y="3546475"/>
          <p14:tracePt t="53256" x="11523663" y="3543300"/>
          <p14:tracePt t="53256" x="11520488" y="3538538"/>
          <p14:tracePt t="53256" x="11517313" y="3538538"/>
          <p14:tracePt t="53256" x="11512550" y="3535363"/>
          <p14:tracePt t="53256" x="11509375" y="3535363"/>
          <p14:tracePt t="53256" x="11509375" y="3530600"/>
          <p14:tracePt t="53256" x="11504613" y="3527425"/>
          <p14:tracePt t="53256" x="11496675" y="3527425"/>
          <p14:tracePt t="53256" x="11496675" y="3524250"/>
          <p14:tracePt t="53256" x="11493500" y="3524250"/>
          <p14:tracePt t="53256" x="11490325" y="3519488"/>
          <p14:tracePt t="53256" x="11485563" y="3519488"/>
          <p14:tracePt t="53256" x="11482388" y="3516313"/>
          <p14:tracePt t="53256" x="11477625" y="3516313"/>
          <p14:tracePt t="53256" x="11474450" y="3511550"/>
          <p14:tracePt t="53256" x="11469688" y="3511550"/>
          <p14:tracePt t="53256" x="11466513" y="3511550"/>
          <p14:tracePt t="53256" x="11466513" y="3508375"/>
          <p14:tracePt t="53256" x="11463338" y="3508375"/>
          <p14:tracePt t="53256" x="11458575" y="3508375"/>
          <p14:tracePt t="53256" x="11455400" y="3508375"/>
          <p14:tracePt t="53256" x="11450638" y="3503613"/>
          <p14:tracePt t="53256" x="11447463" y="3503613"/>
          <p14:tracePt t="53256" x="11439525" y="3500438"/>
          <p14:tracePt t="53256" x="11434763" y="3500438"/>
          <p14:tracePt t="53256" x="11428413" y="3500438"/>
          <p14:tracePt t="53256" x="11428413" y="3497263"/>
          <p14:tracePt t="53256" x="11423650" y="3497263"/>
          <p14:tracePt t="53256" x="11420475" y="3497263"/>
          <p14:tracePt t="53256" x="11415713" y="3497263"/>
          <p14:tracePt t="53256" x="11412538" y="3497263"/>
          <p14:tracePt t="53256" x="11407775" y="3492500"/>
          <p14:tracePt t="53256" x="11401425" y="3492500"/>
          <p14:tracePt t="53256" x="11388725" y="3492500"/>
          <p14:tracePt t="53256" x="11380788" y="3492500"/>
          <p14:tracePt t="53256" x="11374438" y="3492500"/>
          <p14:tracePt t="53256" x="11369675" y="3492500"/>
          <p14:tracePt t="53256" x="11366500" y="3492500"/>
          <p14:tracePt t="53256" x="11361738" y="3492500"/>
          <p14:tracePt t="53256" x="11353800" y="3492500"/>
          <p14:tracePt t="53256" x="11350625" y="3492500"/>
          <p14:tracePt t="53256" x="11347450" y="3492500"/>
          <p14:tracePt t="53256" x="11342688" y="3492500"/>
          <p14:tracePt t="53256" x="11334750" y="3492500"/>
          <p14:tracePt t="53256" x="11331575" y="3492500"/>
          <p14:tracePt t="53256" x="11326813" y="3492500"/>
          <p14:tracePt t="53256" x="11323638" y="3492500"/>
          <p14:tracePt t="53256" x="11312525" y="3492500"/>
          <p14:tracePt t="53256" x="11307763" y="3492500"/>
          <p14:tracePt t="53256" x="11296650" y="3492500"/>
          <p14:tracePt t="53256" x="11293475" y="3492500"/>
          <p14:tracePt t="53256" x="11285538" y="3492500"/>
          <p14:tracePt t="53256" x="11277600" y="3492500"/>
          <p14:tracePt t="53256" x="11272838" y="3492500"/>
          <p14:tracePt t="53256" x="11266488" y="3492500"/>
          <p14:tracePt t="53256" x="11261725" y="3492500"/>
          <p14:tracePt t="53256" x="11253788" y="3492500"/>
          <p14:tracePt t="53256" x="11250613" y="3492500"/>
          <p14:tracePt t="53256" x="11242675" y="3492500"/>
          <p14:tracePt t="53256" x="11231563" y="3492500"/>
          <p14:tracePt t="53256" x="11226800" y="3497263"/>
          <p14:tracePt t="53256" x="11218863" y="3497263"/>
          <p14:tracePt t="53256" x="11215688" y="3497263"/>
          <p14:tracePt t="53256" x="11204575" y="3503613"/>
          <p14:tracePt t="53256" x="11196638" y="3503613"/>
          <p14:tracePt t="53256" x="11183938" y="3508375"/>
          <p14:tracePt t="53256" x="11180763" y="3508375"/>
          <p14:tracePt t="53256" x="11169650" y="3511550"/>
          <p14:tracePt t="53256" x="11161713" y="3511550"/>
          <p14:tracePt t="53256" x="11153775" y="3511550"/>
          <p14:tracePt t="53256" x="11142663" y="3516313"/>
          <p14:tracePt t="53256" x="11137900" y="3516313"/>
          <p14:tracePt t="53256" x="11129963" y="3519488"/>
          <p14:tracePt t="53256" x="11126788" y="3519488"/>
          <p14:tracePt t="53256" x="11118850" y="3519488"/>
          <p14:tracePt t="53256" x="11110913" y="3524250"/>
          <p14:tracePt t="53256" x="11102975" y="3524250"/>
          <p14:tracePt t="53256" x="11099800" y="3527425"/>
          <p14:tracePt t="53256" x="11088688" y="3527425"/>
          <p14:tracePt t="53256" x="11080750" y="3530600"/>
          <p14:tracePt t="53256" x="11075988" y="3535363"/>
          <p14:tracePt t="53256" x="11064875" y="3535363"/>
          <p14:tracePt t="53256" x="11056938" y="3543300"/>
          <p14:tracePt t="53256" x="11042650" y="3546475"/>
          <p14:tracePt t="53256" x="11034713" y="3546475"/>
          <p14:tracePt t="53256" x="11029950" y="3551238"/>
          <p14:tracePt t="53256" x="11022013" y="3554413"/>
          <p14:tracePt t="53256" x="11018838" y="3554413"/>
          <p14:tracePt t="53256" x="11010900" y="3557588"/>
          <p14:tracePt t="53256" x="11002963" y="3562350"/>
          <p14:tracePt t="53256" x="10991850" y="3562350"/>
          <p14:tracePt t="53256" x="10983913" y="3565525"/>
          <p14:tracePt t="53256" x="10980738" y="3570288"/>
          <p14:tracePt t="53256" x="10972800" y="3570288"/>
          <p14:tracePt t="53256" x="10968038" y="3573463"/>
          <p14:tracePt t="53256" x="10960100" y="3578225"/>
          <p14:tracePt t="53256" x="10956925" y="3578225"/>
          <p14:tracePt t="53256" x="10953750" y="3581400"/>
          <p14:tracePt t="53256" x="10948988" y="3584575"/>
          <p14:tracePt t="53256" x="10945813" y="3584575"/>
          <p14:tracePt t="53256" x="10941050" y="3584575"/>
          <p14:tracePt t="53256" x="10937875" y="3589338"/>
          <p14:tracePt t="53256" x="10933113" y="3592513"/>
          <p14:tracePt t="53256" x="10929938" y="3592513"/>
          <p14:tracePt t="53256" x="10929938" y="3597275"/>
          <p14:tracePt t="53256" x="10926763" y="3597275"/>
          <p14:tracePt t="53256" x="10922000" y="3597275"/>
          <p14:tracePt t="53256" x="10922000" y="3600450"/>
          <p14:tracePt t="53256" x="10918825" y="3600450"/>
          <p14:tracePt t="53256" x="10914063" y="3600450"/>
          <p14:tracePt t="53256" x="10910888" y="3605213"/>
          <p14:tracePt t="53256" x="10906125" y="3605213"/>
          <p14:tracePt t="53256" x="10906125" y="3608388"/>
          <p14:tracePt t="53256" x="10902950" y="3608388"/>
          <p14:tracePt t="53256" x="10902950" y="3611563"/>
          <p14:tracePt t="53256" x="10899775" y="3611563"/>
          <p14:tracePt t="53256" x="10899775" y="3616325"/>
          <p14:tracePt t="53256" x="10895013" y="3616325"/>
          <p14:tracePt t="53256" x="10895013" y="3619500"/>
          <p14:tracePt t="53256" x="10891838" y="3619500"/>
          <p14:tracePt t="53256" x="10891838" y="3624263"/>
          <p14:tracePt t="53256" x="10887075" y="3627438"/>
          <p14:tracePt t="53256" x="10883900" y="3632200"/>
          <p14:tracePt t="53256" x="10879138" y="3635375"/>
          <p14:tracePt t="53256" x="10875963" y="3635375"/>
          <p14:tracePt t="53256" x="10875963" y="3638550"/>
          <p14:tracePt t="53256" x="10872788" y="3638550"/>
          <p14:tracePt t="53256" x="10872788" y="3643313"/>
          <p14:tracePt t="53256" x="10868025" y="3643313"/>
          <p14:tracePt t="53256" x="10864850" y="3646488"/>
          <p14:tracePt t="53256" x="10860088" y="3651250"/>
          <p14:tracePt t="53256" x="10860088" y="3654425"/>
          <p14:tracePt t="53256" x="10856913" y="3654425"/>
          <p14:tracePt t="53256" x="10852150" y="3659188"/>
          <p14:tracePt t="53256" x="10848975" y="3662363"/>
          <p14:tracePt t="53256" x="10845800" y="3667125"/>
          <p14:tracePt t="53256" x="10841038" y="3667125"/>
          <p14:tracePt t="53256" x="10837863" y="3670300"/>
          <p14:tracePt t="53256" x="10837863" y="3673475"/>
          <p14:tracePt t="53256" x="10833100" y="3673475"/>
          <p14:tracePt t="53256" x="10833100" y="3678238"/>
          <p14:tracePt t="53256" x="10829925" y="3678238"/>
          <p14:tracePt t="53256" x="10821988" y="3681413"/>
          <p14:tracePt t="53256" x="10818813" y="3686175"/>
          <p14:tracePt t="53256" x="10818813" y="3689350"/>
          <p14:tracePt t="53256" x="10814050" y="3689350"/>
          <p14:tracePt t="53256" x="10810875" y="3694113"/>
          <p14:tracePt t="53256" x="10806113" y="3694113"/>
          <p14:tracePt t="53256" x="10806113" y="3697288"/>
          <p14:tracePt t="53256" x="10802938" y="3697288"/>
          <p14:tracePt t="53256" x="10798175" y="3700463"/>
          <p14:tracePt t="53256" x="10795000" y="3705225"/>
          <p14:tracePt t="53256" x="10790238" y="3708400"/>
          <p14:tracePt t="53256" x="10787063" y="3708400"/>
          <p14:tracePt t="53256" x="10783888" y="3713163"/>
          <p14:tracePt t="53256" x="10779125" y="3713163"/>
          <p14:tracePt t="53256" x="10771188" y="3721100"/>
          <p14:tracePt t="53256" x="10768013" y="3724275"/>
          <p14:tracePt t="53256" x="10763250" y="3727450"/>
          <p14:tracePt t="53256" x="10760075" y="3732213"/>
          <p14:tracePt t="53256" x="10752138" y="3735388"/>
          <p14:tracePt t="53256" x="10748963" y="3740150"/>
          <p14:tracePt t="53256" x="10744200" y="3743325"/>
          <p14:tracePt t="53256" x="10741025" y="3748088"/>
          <p14:tracePt t="53256" x="10736263" y="3751263"/>
          <p14:tracePt t="53256" x="10733088" y="3754438"/>
          <p14:tracePt t="53256" x="10729913" y="3759200"/>
          <p14:tracePt t="53256" x="10725150" y="3762375"/>
          <p14:tracePt t="53256" x="10721975" y="3767138"/>
          <p14:tracePt t="53256" x="10717213" y="3770313"/>
          <p14:tracePt t="53256" x="10714038" y="3775075"/>
          <p14:tracePt t="53256" x="10702925" y="3786188"/>
          <p14:tracePt t="53256" x="10690225" y="3802063"/>
          <p14:tracePt t="53256" x="10687050" y="3805238"/>
          <p14:tracePt t="53256" x="10682288" y="3808413"/>
          <p14:tracePt t="53256" x="10675938" y="3816350"/>
          <p14:tracePt t="53256" x="10671175" y="3821113"/>
          <p14:tracePt t="53256" x="10663238" y="3829050"/>
          <p14:tracePt t="53256" x="10660063" y="3832225"/>
          <p14:tracePt t="53256" x="10660063" y="3835400"/>
          <p14:tracePt t="53256" x="10655300" y="3840163"/>
          <p14:tracePt t="53256" x="10648950" y="3848100"/>
          <p14:tracePt t="53256" x="10644188" y="3848100"/>
          <p14:tracePt t="53256" x="10641013" y="3856038"/>
          <p14:tracePt t="53256" x="10636250" y="3859213"/>
          <p14:tracePt t="53256" x="10636250" y="3862388"/>
          <p14:tracePt t="53256" x="10628313" y="3870325"/>
          <p14:tracePt t="53256" x="10625138" y="3878263"/>
          <p14:tracePt t="53256" x="10621963" y="3883025"/>
          <p14:tracePt t="53256" x="10617200" y="3886200"/>
          <p14:tracePt t="53256" x="10617200" y="3890963"/>
          <p14:tracePt t="53256" x="10617200" y="3894138"/>
          <p14:tracePt t="53256" x="10614025" y="3897313"/>
          <p14:tracePt t="53256" x="10609263" y="3902075"/>
          <p14:tracePt t="53256" x="10609263" y="3905250"/>
          <p14:tracePt t="53256" x="10606088" y="3913188"/>
          <p14:tracePt t="53256" x="10601325" y="3917950"/>
          <p14:tracePt t="53256" x="10598150" y="3924300"/>
          <p14:tracePt t="53256" x="10598150" y="3929063"/>
          <p14:tracePt t="53256" x="10598150" y="3932238"/>
          <p14:tracePt t="53256" x="10594975" y="3937000"/>
          <p14:tracePt t="53256" x="10594975" y="3940175"/>
          <p14:tracePt t="53256" x="10594975" y="3944938"/>
          <p14:tracePt t="53256" x="10594975" y="3948113"/>
          <p14:tracePt t="53256" x="10594975" y="3951288"/>
          <p14:tracePt t="53256" x="10594975" y="3956050"/>
          <p14:tracePt t="53256" x="10594975" y="3959225"/>
          <p14:tracePt t="53256" x="10594975" y="3963988"/>
          <p14:tracePt t="53256" x="10594975" y="3967163"/>
          <p14:tracePt t="53256" x="10594975" y="3971925"/>
          <p14:tracePt t="53256" x="10598150" y="3975100"/>
          <p14:tracePt t="53256" x="10601325" y="3978275"/>
          <p14:tracePt t="53256" x="10606088" y="3983038"/>
          <p14:tracePt t="53256" x="10609263" y="3983038"/>
          <p14:tracePt t="53256" x="10609263" y="3986213"/>
          <p14:tracePt t="53256" x="10614025" y="3986213"/>
          <p14:tracePt t="53256" x="10614025" y="3990975"/>
          <p14:tracePt t="53256" x="10617200" y="3994150"/>
          <p14:tracePt t="53256" x="10621963" y="3994150"/>
          <p14:tracePt t="53256" x="10621963" y="3998913"/>
          <p14:tracePt t="53256" x="10625138" y="3998913"/>
          <p14:tracePt t="53256" x="10628313" y="4002088"/>
          <p14:tracePt t="53256" x="10633075" y="4002088"/>
          <p14:tracePt t="53256" x="10633075" y="4005263"/>
          <p14:tracePt t="53256" x="10636250" y="4005263"/>
          <p14:tracePt t="53256" x="10641013" y="4010025"/>
          <p14:tracePt t="53256" x="10648950" y="4013200"/>
          <p14:tracePt t="53256" x="10652125" y="4017963"/>
          <p14:tracePt t="53256" x="10655300" y="4017963"/>
          <p14:tracePt t="53256" x="10655300" y="4021138"/>
          <p14:tracePt t="53256" x="10660063" y="4021138"/>
          <p14:tracePt t="53256" x="10663238" y="4025900"/>
          <p14:tracePt t="53256" x="10668000" y="4025900"/>
          <p14:tracePt t="53256" x="10668000" y="4029075"/>
          <p14:tracePt t="53256" x="10671175" y="4029075"/>
          <p14:tracePt t="53256" x="10675938" y="4029075"/>
          <p14:tracePt t="53256" x="10675938" y="4032250"/>
          <p14:tracePt t="53256" x="10679113" y="4032250"/>
          <p14:tracePt t="53256" x="10682288" y="4032250"/>
          <p14:tracePt t="53256" x="10682288" y="4037013"/>
          <p14:tracePt t="53256" x="10687050" y="4037013"/>
          <p14:tracePt t="53256" x="10690225" y="4040188"/>
          <p14:tracePt t="53256" x="10694988" y="4040188"/>
          <p14:tracePt t="53256" x="10694988" y="4044950"/>
          <p14:tracePt t="53256" x="10698163" y="4044950"/>
          <p14:tracePt t="53256" x="10702925" y="4044950"/>
          <p14:tracePt t="53256" x="10702925" y="4048125"/>
          <p14:tracePt t="53256" x="10706100" y="4048125"/>
          <p14:tracePt t="53256" x="10706100" y="4052888"/>
          <p14:tracePt t="53256" x="10706100" y="4056063"/>
          <p14:tracePt t="53256" x="10702925" y="4056063"/>
          <p14:tracePt t="53256" x="10698163" y="4056063"/>
          <p14:tracePt t="53256" x="10698163" y="4059238"/>
          <p14:tracePt t="53256" x="10694988" y="4059238"/>
          <p14:tracePt t="53256" x="10690225" y="4059238"/>
          <p14:tracePt t="53256" x="10687050" y="4059238"/>
          <p14:tracePt t="53256" x="10687050" y="4064000"/>
          <p14:tracePt t="53256" x="10682288" y="4064000"/>
          <p14:tracePt t="53256" x="10679113" y="4064000"/>
          <p14:tracePt t="53256" x="10675938" y="4064000"/>
          <p14:tracePt t="53256" x="10671175" y="4064000"/>
          <p14:tracePt t="53256" x="10668000" y="4064000"/>
          <p14:tracePt t="53256" x="10663238" y="4067175"/>
          <p14:tracePt t="53256" x="10660063" y="4067175"/>
          <p14:tracePt t="53256" x="10655300" y="4067175"/>
          <p14:tracePt t="53256" x="10652125" y="4067175"/>
          <p14:tracePt t="53256" x="10648950" y="4067175"/>
          <p14:tracePt t="53256" x="10644188" y="4067175"/>
          <p14:tracePt t="53256" x="10644188" y="4071938"/>
          <p14:tracePt t="53256" x="10641013" y="4071938"/>
          <p14:tracePt t="53256" x="10636250" y="4071938"/>
          <p14:tracePt t="53256" x="10633075" y="4071938"/>
          <p14:tracePt t="53256" x="10628313" y="4071938"/>
          <p14:tracePt t="53256" x="10625138" y="4071938"/>
          <p14:tracePt t="53256" x="10621963" y="4071938"/>
          <p14:tracePt t="53256" x="10617200" y="4071938"/>
          <p14:tracePt t="53256" x="10614025" y="4071938"/>
          <p14:tracePt t="53256" x="10609263" y="4071938"/>
          <p14:tracePt t="53256" x="10606088" y="4071938"/>
          <p14:tracePt t="53256" x="10601325" y="4075113"/>
          <p14:tracePt t="53256" x="10598150" y="4075113"/>
          <p14:tracePt t="53256" x="10594975" y="4075113"/>
          <p14:tracePt t="53256" x="10590213" y="4075113"/>
          <p14:tracePt t="53256" x="10587038" y="4075113"/>
          <p14:tracePt t="53256" x="10582275" y="4075113"/>
          <p14:tracePt t="53256" x="10579100" y="4075113"/>
          <p14:tracePt t="53256" x="10574338" y="4075113"/>
          <p14:tracePt t="53256" x="10571163" y="4075113"/>
          <p14:tracePt t="53256" x="10566400" y="4075113"/>
          <p14:tracePt t="53256" x="10563225" y="4075113"/>
          <p14:tracePt t="53256" x="10560050" y="4075113"/>
          <p14:tracePt t="53256" x="10555288" y="4075113"/>
          <p14:tracePt t="53256" x="10544175" y="4079875"/>
          <p14:tracePt t="53256" x="10539413" y="4079875"/>
          <p14:tracePt t="53256" x="10536238" y="4079875"/>
          <p14:tracePt t="53256" x="10528300" y="4079875"/>
          <p14:tracePt t="53256" x="10525125" y="4079875"/>
          <p14:tracePt t="53256" x="10517188" y="4079875"/>
          <p14:tracePt t="53256" x="10512425" y="4079875"/>
          <p14:tracePt t="53256" x="10509250" y="4083050"/>
          <p14:tracePt t="53256" x="10501313" y="4083050"/>
          <p14:tracePt t="53256" x="10490200" y="4083050"/>
          <p14:tracePt t="53256" x="10485438" y="4083050"/>
          <p14:tracePt t="53256" x="10479088" y="4083050"/>
          <p14:tracePt t="53256" x="10471150" y="4083050"/>
          <p14:tracePt t="53256" x="10466388" y="4083050"/>
          <p14:tracePt t="53256" x="10458450" y="4083050"/>
          <p14:tracePt t="53256" x="10439400" y="4086225"/>
          <p14:tracePt t="53256" x="10431463" y="4086225"/>
          <p14:tracePt t="53256" x="10428288" y="4086225"/>
          <p14:tracePt t="53256" x="10417175" y="4086225"/>
          <p14:tracePt t="53256" x="10404475" y="4086225"/>
          <p14:tracePt t="53256" x="10398125" y="4086225"/>
          <p14:tracePt t="53256" x="10390188" y="4086225"/>
          <p14:tracePt t="53256" x="10382250" y="4086225"/>
          <p14:tracePt t="53256" x="10369550" y="4086225"/>
          <p14:tracePt t="53256" x="10358438" y="4086225"/>
          <p14:tracePt t="53256" x="10339388" y="4086225"/>
          <p14:tracePt t="53256" x="10315575" y="4086225"/>
          <p14:tracePt t="53256" x="10309225" y="4086225"/>
          <p14:tracePt t="53256" x="10277475" y="4086225"/>
          <p14:tracePt t="53256" x="10269538" y="4086225"/>
          <p14:tracePt t="53256" x="10255250" y="4086225"/>
          <p14:tracePt t="53256" x="10239375" y="4086225"/>
          <p14:tracePt t="53256" x="10231438" y="4086225"/>
          <p14:tracePt t="53256" x="10223500" y="4086225"/>
          <p14:tracePt t="53256" x="10207625" y="4086225"/>
          <p14:tracePt t="53256" x="10201275" y="4086225"/>
          <p14:tracePt t="53256" x="10185400" y="4086225"/>
          <p14:tracePt t="53256" x="10177463" y="4086225"/>
          <p14:tracePt t="53256" x="10166350" y="4086225"/>
          <p14:tracePt t="53256" x="10158413" y="4086225"/>
          <p14:tracePt t="53256" x="10150475" y="4086225"/>
          <p14:tracePt t="53256" x="10134600" y="4086225"/>
          <p14:tracePt t="53256" x="10126663" y="4086225"/>
          <p14:tracePt t="53256" x="10112375" y="4086225"/>
          <p14:tracePt t="53256" x="10104438" y="4086225"/>
          <p14:tracePt t="53256" x="10096500" y="4086225"/>
          <p14:tracePt t="53256" x="10085388" y="4086225"/>
          <p14:tracePt t="53256" x="10077450" y="4086225"/>
          <p14:tracePt t="53256" x="10069513" y="4086225"/>
          <p14:tracePt t="53256" x="10061575" y="4086225"/>
          <p14:tracePt t="53256" x="10053638" y="4086225"/>
          <p14:tracePt t="53256" x="10042525" y="4086225"/>
          <p14:tracePt t="53256" x="10034588" y="4086225"/>
          <p14:tracePt t="53256" x="10026650" y="4086225"/>
          <p14:tracePt t="53256" x="10023475" y="4086225"/>
          <p14:tracePt t="53256" x="10015538" y="4086225"/>
          <p14:tracePt t="53256" x="10004425" y="4086225"/>
          <p14:tracePt t="53256" x="9996488" y="4086225"/>
          <p14:tracePt t="53256" x="9988550" y="4086225"/>
          <p14:tracePt t="53256" x="9983788" y="4086225"/>
          <p14:tracePt t="53256" x="9977438" y="4090988"/>
          <p14:tracePt t="53256" x="9972675" y="4090988"/>
          <p14:tracePt t="53256" x="9964738" y="4090988"/>
          <p14:tracePt t="53256" x="9953625" y="4090988"/>
          <p14:tracePt t="53256" x="9950450" y="4090988"/>
          <p14:tracePt t="53256" x="9945688" y="4090988"/>
          <p14:tracePt t="53256" x="9937750" y="4090988"/>
          <p14:tracePt t="53256" x="9929813" y="4090988"/>
          <p14:tracePt t="53256" x="9926638" y="4094163"/>
          <p14:tracePt t="53256" x="9921875" y="4094163"/>
          <p14:tracePt t="53256" x="9915525" y="4094163"/>
          <p14:tracePt t="53256" x="9910763" y="4094163"/>
          <p14:tracePt t="53256" x="9907588" y="4098925"/>
          <p14:tracePt t="53256" x="9899650" y="4098925"/>
          <p14:tracePt t="53256" x="9894888" y="4098925"/>
          <p14:tracePt t="53256" x="9891713" y="4102100"/>
          <p14:tracePt t="53256" x="9883775" y="4102100"/>
          <p14:tracePt t="53256" x="9880600" y="4102100"/>
          <p14:tracePt t="53256" x="9867900" y="4102100"/>
          <p14:tracePt t="53256" x="9856788" y="4102100"/>
          <p14:tracePt t="53256" x="9853613" y="4102100"/>
          <p14:tracePt t="53256" x="9848850" y="4102100"/>
          <p14:tracePt t="53256" x="9840913" y="4106863"/>
          <p14:tracePt t="53256" x="9837738" y="4106863"/>
          <p14:tracePt t="53256" x="9829800" y="4106863"/>
          <p14:tracePt t="53256" x="9826625" y="4106863"/>
          <p14:tracePt t="53256" x="9821863" y="4106863"/>
          <p14:tracePt t="53256" x="9813925" y="4106863"/>
          <p14:tracePt t="53256" x="9810750" y="4106863"/>
          <p14:tracePt t="53256" x="9807575" y="4106863"/>
          <p14:tracePt t="53256" x="9799638" y="4106863"/>
          <p14:tracePt t="53256" x="9794875" y="4106863"/>
          <p14:tracePt t="53256" x="9791700" y="4106863"/>
          <p14:tracePt t="53256" x="9783763" y="4106863"/>
          <p14:tracePt t="53256" x="9772650" y="4106863"/>
          <p14:tracePt t="53256" x="9767888" y="4106863"/>
          <p14:tracePt t="53256" x="9756775" y="4106863"/>
          <p14:tracePt t="53256" x="9753600" y="4106863"/>
          <p14:tracePt t="53256" x="9745663" y="4106863"/>
          <p14:tracePt t="53256" x="9740900" y="4106863"/>
          <p14:tracePt t="53256" x="9737725" y="4106863"/>
          <p14:tracePt t="53256" x="9729788" y="4106863"/>
          <p14:tracePt t="53256" x="9721850" y="4106863"/>
          <p14:tracePt t="53256" x="9718675" y="4106863"/>
          <p14:tracePt t="53256" x="9713913" y="4106863"/>
          <p14:tracePt t="53256" x="9705975" y="4106863"/>
          <p14:tracePt t="53256" x="9702800" y="4106863"/>
          <p14:tracePt t="53256" x="9694863" y="4106863"/>
          <p14:tracePt t="53256" x="9691688" y="4106863"/>
          <p14:tracePt t="53256" x="9683750" y="4102100"/>
          <p14:tracePt t="53256" x="9678988" y="4102100"/>
          <p14:tracePt t="53256" x="9675813" y="4098925"/>
          <p14:tracePt t="53256" x="9667875" y="4098925"/>
          <p14:tracePt t="53256" x="9656763" y="4094163"/>
          <p14:tracePt t="53256" x="9652000" y="4094163"/>
          <p14:tracePt t="53256" x="9644063" y="4094163"/>
          <p14:tracePt t="53256" x="9640888" y="4094163"/>
          <p14:tracePt t="53256" x="9632950" y="4086225"/>
          <p14:tracePt t="53256" x="9629775" y="4086225"/>
          <p14:tracePt t="53256" x="9625013" y="4086225"/>
          <p14:tracePt t="53256" x="9617075" y="4083050"/>
          <p14:tracePt t="53256" x="9605963" y="4079875"/>
          <p14:tracePt t="53256" x="9602788" y="4079875"/>
          <p14:tracePt t="53256" x="9594850" y="4075113"/>
          <p14:tracePt t="53256" x="9586913" y="4075113"/>
          <p14:tracePt t="53256" x="9583738" y="4071938"/>
          <p14:tracePt t="53256" x="9563100" y="4064000"/>
          <p14:tracePt t="53256" x="9559925" y="4059238"/>
          <p14:tracePt t="53256" x="9556750" y="4059238"/>
          <p14:tracePt t="53256" x="9548813" y="4056063"/>
          <p14:tracePt t="53256" x="9540875" y="4052888"/>
          <p14:tracePt t="53256" x="9536113" y="4048125"/>
          <p14:tracePt t="53256" x="9529763" y="4048125"/>
          <p14:tracePt t="53256" x="9517063" y="4044950"/>
          <p14:tracePt t="53256" x="9509125" y="4044950"/>
          <p14:tracePt t="53256" x="9505950" y="4040188"/>
          <p14:tracePt t="53256" x="9498013" y="4037013"/>
          <p14:tracePt t="53256" x="9494838" y="4032250"/>
          <p14:tracePt t="53256" x="9486900" y="4032250"/>
          <p14:tracePt t="53256" x="9474200" y="4029075"/>
          <p14:tracePt t="53256" x="9471025" y="4025900"/>
          <p14:tracePt t="53256" x="9463088" y="4021138"/>
          <p14:tracePt t="53256" x="9455150" y="4013200"/>
          <p14:tracePt t="53256" x="9444038" y="4010025"/>
          <p14:tracePt t="53256" x="9440863" y="4005263"/>
          <p14:tracePt t="53256" x="9436100" y="4002088"/>
          <p14:tracePt t="53256" x="9424988" y="3998913"/>
          <p14:tracePt t="53256" x="9420225" y="3998913"/>
          <p14:tracePt t="53256" x="9413875" y="3994150"/>
          <p14:tracePt t="53256" x="9409113" y="3990975"/>
          <p14:tracePt t="53256" x="9401175" y="3986213"/>
          <p14:tracePt t="53256" x="9398000" y="3983038"/>
          <p14:tracePt t="53256" x="9393238" y="3983038"/>
          <p14:tracePt t="53256" x="9390063" y="3978275"/>
          <p14:tracePt t="53256" x="9386888" y="3975100"/>
          <p14:tracePt t="53256" x="9382125" y="3971925"/>
          <p14:tracePt t="53256" x="9374188" y="3971925"/>
          <p14:tracePt t="53256" x="9374188" y="3967163"/>
          <p14:tracePt t="53256" x="9366250" y="3967163"/>
          <p14:tracePt t="53256" x="9363075" y="3959225"/>
          <p14:tracePt t="53256" x="9355138" y="3956050"/>
          <p14:tracePt t="53256" x="9355138" y="3951288"/>
          <p14:tracePt t="53256" x="9351963" y="3948113"/>
          <p14:tracePt t="53256" x="9351963" y="3944938"/>
          <p14:tracePt t="53256" x="9347200" y="3940175"/>
          <p14:tracePt t="53256" x="9347200" y="3937000"/>
          <p14:tracePt t="53256" x="9347200" y="3932238"/>
          <p14:tracePt t="53256" x="9347200" y="3929063"/>
          <p14:tracePt t="53256" x="9347200" y="3924300"/>
          <p14:tracePt t="53256" x="9347200" y="3921125"/>
          <p14:tracePt t="53256" x="9351963" y="3917950"/>
          <p14:tracePt t="53256" x="9355138" y="3913188"/>
          <p14:tracePt t="53256" x="9355138" y="3910013"/>
          <p14:tracePt t="53256" x="9359900" y="3910013"/>
          <p14:tracePt t="53256" x="9363075" y="3905250"/>
          <p14:tracePt t="53256" x="9363075" y="3902075"/>
          <p14:tracePt t="53256" x="9366250" y="3902075"/>
          <p14:tracePt t="53256" x="9366250" y="3897313"/>
          <p14:tracePt t="53256" x="9371013" y="3897313"/>
          <p14:tracePt t="53256" x="9371013" y="3894138"/>
          <p14:tracePt t="53256" x="9374188" y="3894138"/>
          <p14:tracePt t="53256" x="9378950" y="3890963"/>
          <p14:tracePt t="53256" x="9382125" y="3886200"/>
          <p14:tracePt t="53256" x="9386888" y="3883025"/>
          <p14:tracePt t="53256" x="9390063" y="3883025"/>
          <p14:tracePt t="53256" x="9390063" y="3878263"/>
          <p14:tracePt t="53256" x="9393238" y="3878263"/>
          <p14:tracePt t="53256" x="9398000" y="3875088"/>
          <p14:tracePt t="53256" x="9401175" y="3870325"/>
          <p14:tracePt t="53256" x="9405938" y="3870325"/>
          <p14:tracePt t="53256" x="9405938" y="3867150"/>
          <p14:tracePt t="53256" x="9409113" y="3867150"/>
          <p14:tracePt t="53256" x="9409113" y="3862388"/>
          <p14:tracePt t="53256" x="9413875" y="3862388"/>
          <p14:tracePt t="53256" x="9417050" y="3859213"/>
          <p14:tracePt t="53256" x="9420225" y="3856038"/>
          <p14:tracePt t="53256" x="9424988" y="3856038"/>
          <p14:tracePt t="53256" x="9424988" y="3851275"/>
          <p14:tracePt t="53256" x="9428163" y="3848100"/>
          <p14:tracePt t="53256" x="9432925" y="3848100"/>
          <p14:tracePt t="53256" x="9432925" y="3843338"/>
          <p14:tracePt t="53256" x="9436100" y="3843338"/>
          <p14:tracePt t="53256" x="9436100" y="3840163"/>
          <p14:tracePt t="53256" x="9436100" y="3835400"/>
          <p14:tracePt t="53256" x="9440863" y="3835400"/>
          <p14:tracePt t="53256" x="9440863" y="3840163"/>
          <p14:tracePt t="53256" x="9440863" y="3843338"/>
          <p14:tracePt t="53256" x="9436100" y="3843338"/>
          <p14:tracePt t="53256" x="9436100" y="3848100"/>
          <p14:tracePt t="53256" x="9432925" y="3848100"/>
          <p14:tracePt t="53256" x="9428163" y="3851275"/>
          <p14:tracePt t="53256" x="9424988" y="3856038"/>
          <p14:tracePt t="53256" x="9420225" y="3859213"/>
          <p14:tracePt t="53256" x="9417050" y="3862388"/>
          <p14:tracePt t="53256" x="9413875" y="3867150"/>
          <p14:tracePt t="53256" x="9413875" y="3870325"/>
          <p14:tracePt t="53256" x="9409113" y="3870325"/>
          <p14:tracePt t="53256" x="9409113" y="3875088"/>
          <p14:tracePt t="53256" x="9405938" y="3875088"/>
          <p14:tracePt t="53256" x="9405938" y="3878263"/>
          <p14:tracePt t="53256" x="9405938" y="3883025"/>
          <p14:tracePt t="53256" x="9398000" y="3886200"/>
          <p14:tracePt t="53256" x="9398000" y="3890963"/>
          <p14:tracePt t="53256" x="9393238" y="3894138"/>
          <p14:tracePt t="53256" x="9393238" y="3897313"/>
          <p14:tracePt t="53256" x="9390063" y="3902075"/>
          <p14:tracePt t="53256" x="9390063" y="3905250"/>
          <p14:tracePt t="53256" x="9390063" y="3910013"/>
          <p14:tracePt t="53256" x="9390063" y="3913188"/>
          <p14:tracePt t="53256" x="9393238" y="3913188"/>
          <p14:tracePt t="53256" x="9386888" y="3924300"/>
          <p14:tracePt t="53256" x="9386888" y="3929063"/>
          <p14:tracePt t="53256" x="9382125" y="3929063"/>
          <p14:tracePt t="53256" x="9382125" y="3932238"/>
          <p14:tracePt t="53256" x="9382125" y="3937000"/>
          <p14:tracePt t="53256" x="9382125" y="3940175"/>
          <p14:tracePt t="53256" x="9382125" y="3944938"/>
          <p14:tracePt t="53256" x="9382125" y="3948113"/>
          <p14:tracePt t="53256" x="9382125" y="3951288"/>
          <p14:tracePt t="53256" x="9382125" y="3956050"/>
          <p14:tracePt t="53256" x="9386888" y="3956050"/>
          <p14:tracePt t="53256" x="9390063" y="3963988"/>
          <p14:tracePt t="53256" x="9393238" y="3963988"/>
          <p14:tracePt t="53256" x="9401175" y="3967163"/>
          <p14:tracePt t="53256" x="9405938" y="3967163"/>
          <p14:tracePt t="53256" x="9409113" y="3967163"/>
          <p14:tracePt t="53256" x="9413875" y="3967163"/>
          <p14:tracePt t="53256" x="9413875" y="3963988"/>
          <p14:tracePt t="53256" x="9424988" y="3959225"/>
          <p14:tracePt t="53256" x="9428163" y="3956050"/>
          <p14:tracePt t="53256" x="9432925" y="3956050"/>
          <p14:tracePt t="53256" x="9432925" y="3951288"/>
          <p14:tracePt t="53256" x="9432925" y="3948113"/>
          <p14:tracePt t="53256" x="9436100" y="3948113"/>
          <p14:tracePt t="53256" x="9436100" y="3944938"/>
          <p14:tracePt t="53256" x="9436100" y="3940175"/>
          <p14:tracePt t="53256" x="9440863" y="3940175"/>
          <p14:tracePt t="53256" x="9440863" y="3937000"/>
          <p14:tracePt t="53256" x="9444038" y="3937000"/>
          <p14:tracePt t="53256" x="9444038" y="3932238"/>
          <p14:tracePt t="53256" x="9447213" y="3932238"/>
          <p14:tracePt t="53256" x="9447213" y="3929063"/>
          <p14:tracePt t="53256" x="9451975" y="3929063"/>
          <p14:tracePt t="53256" x="9455150" y="3929063"/>
          <p14:tracePt t="53256" x="9455150" y="3924300"/>
          <p14:tracePt t="53256" x="9459913" y="3921125"/>
          <p14:tracePt t="53256" x="9463088" y="3921125"/>
          <p14:tracePt t="53256" x="9463088" y="3917950"/>
          <p14:tracePt t="53256" x="9467850" y="3917950"/>
          <p14:tracePt t="53256" x="9467850" y="3913188"/>
          <p14:tracePt t="53256" x="9478963" y="3910013"/>
          <p14:tracePt t="53256" x="9486900" y="3905250"/>
          <p14:tracePt t="53256" x="9490075" y="3905250"/>
          <p14:tracePt t="53256" x="9490075" y="3902075"/>
          <p14:tracePt t="53256" x="9494838" y="3902075"/>
          <p14:tracePt t="53256" x="9498013" y="3902075"/>
          <p14:tracePt t="53256" x="9501188" y="3902075"/>
          <p14:tracePt t="53256" x="9501188" y="3897313"/>
          <p14:tracePt t="53256" x="9505950" y="3897313"/>
          <p14:tracePt t="53256" x="9509125" y="3894138"/>
          <p14:tracePt t="53256" x="9509125" y="3890963"/>
          <p14:tracePt t="53256" x="9517063" y="3890963"/>
          <p14:tracePt t="53256" x="9521825" y="3886200"/>
          <p14:tracePt t="53256" x="9525000" y="3883025"/>
          <p14:tracePt t="53256" x="9529763" y="3883025"/>
          <p14:tracePt t="53256" x="9529763" y="3878263"/>
          <p14:tracePt t="53256" x="9525000" y="3878263"/>
          <p14:tracePt t="53256" x="9521825" y="3878263"/>
          <p14:tracePt t="53256" x="9517063" y="3878263"/>
          <p14:tracePt t="53256" x="9517063" y="3883025"/>
          <p14:tracePt t="53256" x="9517063" y="3886200"/>
          <p14:tracePt t="53256" x="9513888" y="3886200"/>
          <p14:tracePt t="53256" x="9513888" y="3890963"/>
          <p14:tracePt t="53256" x="9509125" y="3890963"/>
          <p14:tracePt t="53256" x="9509125" y="3894138"/>
          <p14:tracePt t="53256" x="9505950" y="3897313"/>
          <p14:tracePt t="53256" x="9505950" y="3902075"/>
          <p14:tracePt t="53256" x="9501188" y="3902075"/>
          <p14:tracePt t="53256" x="9501188" y="3905250"/>
          <p14:tracePt t="53256" x="9501188" y="3910013"/>
          <p14:tracePt t="53256" x="9498013" y="3910013"/>
          <p14:tracePt t="53256" x="9498013" y="3913188"/>
          <p14:tracePt t="53256" x="9498013" y="3917950"/>
          <p14:tracePt t="53256" x="9494838" y="3921125"/>
          <p14:tracePt t="53256" x="9494838" y="3924300"/>
          <p14:tracePt t="53256" x="9490075" y="3929063"/>
          <p14:tracePt t="53256" x="9490075" y="3932238"/>
          <p14:tracePt t="53256" x="9486900" y="3937000"/>
          <p14:tracePt t="53256" x="9486900" y="3940175"/>
          <p14:tracePt t="53256" x="9482138" y="3944938"/>
          <p14:tracePt t="53256" x="9478963" y="3948113"/>
          <p14:tracePt t="53256" x="9478963" y="3951288"/>
          <p14:tracePt t="53256" x="9478963" y="3956050"/>
          <p14:tracePt t="53256" x="9474200" y="3959225"/>
          <p14:tracePt t="53256" x="9474200" y="3963988"/>
          <p14:tracePt t="53256" x="9471025" y="3967163"/>
          <p14:tracePt t="53256" x="9471025" y="3971925"/>
          <p14:tracePt t="53256" x="9467850" y="3975100"/>
          <p14:tracePt t="53256" x="9463088" y="3978275"/>
          <p14:tracePt t="53256" x="9463088" y="3983038"/>
          <p14:tracePt t="53256" x="9459913" y="3986213"/>
          <p14:tracePt t="53256" x="9455150" y="3994150"/>
          <p14:tracePt t="53256" x="9455150" y="3998913"/>
          <p14:tracePt t="53256" x="9451975" y="4002088"/>
          <p14:tracePt t="53256" x="9451975" y="4005263"/>
          <p14:tracePt t="53256" x="9447213" y="4010025"/>
          <p14:tracePt t="53256" x="9447213" y="4013200"/>
          <p14:tracePt t="53256" x="9444038" y="4013200"/>
          <p14:tracePt t="53256" x="9444038" y="4021138"/>
          <p14:tracePt t="53256" x="9440863" y="4025900"/>
          <p14:tracePt t="53256" x="9436100" y="4029075"/>
          <p14:tracePt t="53256" x="9436100" y="4032250"/>
          <p14:tracePt t="53256" x="9432925" y="4037013"/>
          <p14:tracePt t="53256" x="9432925" y="4040188"/>
          <p14:tracePt t="53256" x="9428163" y="4048125"/>
          <p14:tracePt t="53256" x="9424988" y="4052888"/>
          <p14:tracePt t="53256" x="9424988" y="4056063"/>
          <p14:tracePt t="53256" x="9424988" y="4059238"/>
          <p14:tracePt t="53256" x="9417050" y="4067175"/>
          <p14:tracePt t="53256" x="9417050" y="4075113"/>
          <p14:tracePt t="53256" x="9413875" y="4079875"/>
          <p14:tracePt t="53256" x="9409113" y="4083050"/>
          <p14:tracePt t="53256" x="9409113" y="4086225"/>
          <p14:tracePt t="53256" x="9405938" y="4094163"/>
          <p14:tracePt t="53256" x="9405938" y="4098925"/>
          <p14:tracePt t="53256" x="9401175" y="4102100"/>
          <p14:tracePt t="53256" x="9398000" y="4106863"/>
          <p14:tracePt t="53256" x="9398000" y="4114800"/>
          <p14:tracePt t="53256" x="9393238" y="4117975"/>
          <p14:tracePt t="53256" x="9390063" y="4125913"/>
          <p14:tracePt t="53256" x="9390063" y="4129088"/>
          <p14:tracePt t="53256" x="9386888" y="4144963"/>
          <p14:tracePt t="53256" x="9386888" y="4152900"/>
          <p14:tracePt t="53256" x="9382125" y="4156075"/>
          <p14:tracePt t="53256" x="9378950" y="4168775"/>
          <p14:tracePt t="53256" x="9374188" y="4175125"/>
          <p14:tracePt t="53256" x="9374188" y="4179888"/>
          <p14:tracePt t="53256" x="9366250" y="4187825"/>
          <p14:tracePt t="53256" x="9366250" y="4191000"/>
          <p14:tracePt t="53256" x="9363075" y="4198938"/>
          <p14:tracePt t="53256" x="9363075" y="4210050"/>
          <p14:tracePt t="53256" x="9359900" y="4214813"/>
          <p14:tracePt t="53256" x="9359900" y="4222750"/>
          <p14:tracePt t="53256" x="9355138" y="4229100"/>
          <p14:tracePt t="53256" x="9351963" y="4233863"/>
          <p14:tracePt t="53256" x="9351963" y="4241800"/>
          <p14:tracePt t="53256" x="9351963" y="4252913"/>
          <p14:tracePt t="53256" x="9347200" y="4252913"/>
          <p14:tracePt t="53256" x="9344025" y="4271963"/>
          <p14:tracePt t="53256" x="9344025" y="4279900"/>
          <p14:tracePt t="53256" x="9339263" y="4291013"/>
          <p14:tracePt t="53256" x="9339263" y="4295775"/>
          <p14:tracePt t="53256" x="9336088" y="4303713"/>
          <p14:tracePt t="53256" x="9336088" y="4310063"/>
          <p14:tracePt t="53256" x="9332913" y="4318000"/>
          <p14:tracePt t="53256" x="9332913" y="4330700"/>
          <p14:tracePt t="53256" x="9324975" y="4338638"/>
          <p14:tracePt t="53256" x="9324975" y="4344988"/>
          <p14:tracePt t="53256" x="9324975" y="4357688"/>
          <p14:tracePt t="53256" x="9320213" y="4365625"/>
          <p14:tracePt t="53256" x="9317038" y="4368800"/>
          <p14:tracePt t="53256" x="9317038" y="4379913"/>
          <p14:tracePt t="53256" x="9317038" y="4384675"/>
          <p14:tracePt t="53256" x="9312275" y="4392613"/>
          <p14:tracePt t="53256" x="9305925" y="4419600"/>
          <p14:tracePt t="53256" x="9305925" y="4422775"/>
          <p14:tracePt t="53256" x="9305925" y="4430713"/>
          <p14:tracePt t="53256" x="9297988" y="4438650"/>
          <p14:tracePt t="53256" x="9297988" y="4446588"/>
          <p14:tracePt t="53256" x="9293225" y="4457700"/>
          <p14:tracePt t="53256" x="9293225" y="4465638"/>
          <p14:tracePt t="53256" x="9290050" y="4473575"/>
          <p14:tracePt t="53256" x="9285288" y="4484688"/>
          <p14:tracePt t="53256" x="9285288" y="4487863"/>
          <p14:tracePt t="53256" x="9282113" y="4495800"/>
          <p14:tracePt t="53256" x="9282113" y="4503738"/>
          <p14:tracePt t="53256" x="9282113" y="4514850"/>
          <p14:tracePt t="53256" x="9274175" y="4522788"/>
          <p14:tracePt t="53256" x="9271000" y="4530725"/>
          <p14:tracePt t="53256" x="9266238" y="4549775"/>
          <p14:tracePt t="53256" x="9266238" y="4557713"/>
          <p14:tracePt t="53256" x="9263063" y="4568825"/>
          <p14:tracePt t="53256" x="9258300" y="4576763"/>
          <p14:tracePt t="53256" x="9258300" y="4584700"/>
          <p14:tracePt t="53256" x="9255125" y="4595813"/>
          <p14:tracePt t="53256" x="9247188" y="4603750"/>
          <p14:tracePt t="53256" x="9247188" y="4611688"/>
          <p14:tracePt t="53256" x="9244013" y="4616450"/>
          <p14:tracePt t="53256" x="9244013" y="4630738"/>
          <p14:tracePt t="53256" x="9239250" y="4638675"/>
          <p14:tracePt t="53256" x="9236075" y="4646613"/>
          <p14:tracePt t="53256" x="9236075" y="4657725"/>
          <p14:tracePt t="53256" x="9231313" y="4665663"/>
          <p14:tracePt t="53256" x="9231313" y="4670425"/>
          <p14:tracePt t="53256" x="9228138" y="4676775"/>
          <p14:tracePt t="53256" x="9220200" y="4700588"/>
          <p14:tracePt t="53256" x="9217025" y="4711700"/>
          <p14:tracePt t="53256" x="9217025" y="4716463"/>
          <p14:tracePt t="53256" x="9212263" y="4724400"/>
          <p14:tracePt t="53256" x="9209088" y="4730750"/>
          <p14:tracePt t="53256" x="9204325" y="4743450"/>
          <p14:tracePt t="53256" x="9204325" y="4751388"/>
          <p14:tracePt t="53256" x="9204325" y="4759325"/>
          <p14:tracePt t="53256" x="9193213" y="4770438"/>
          <p14:tracePt t="53256" x="9193213" y="4778375"/>
          <p14:tracePt t="53256" x="9190038" y="4786313"/>
          <p14:tracePt t="53256" x="9185275" y="4797425"/>
          <p14:tracePt t="53256" x="9185275" y="4805363"/>
          <p14:tracePt t="53256" x="9182100" y="4819650"/>
          <p14:tracePt t="53256" x="9174163" y="4832350"/>
          <p14:tracePt t="53256" x="9174163" y="4840288"/>
          <p14:tracePt t="53256" x="9166225" y="4851400"/>
          <p14:tracePt t="53256" x="9163050" y="4867275"/>
          <p14:tracePt t="53256" x="9163050" y="4870450"/>
          <p14:tracePt t="53256" x="9158288" y="4878388"/>
          <p14:tracePt t="53256" x="9155113" y="4889500"/>
          <p14:tracePt t="53256" x="9150350" y="4897438"/>
          <p14:tracePt t="53256" x="9150350" y="4905375"/>
          <p14:tracePt t="53256" x="9142413" y="4916488"/>
          <p14:tracePt t="53256" x="9139238" y="4924425"/>
          <p14:tracePt t="53256" x="9139238" y="4927600"/>
          <p14:tracePt t="53256" x="9136063" y="4935538"/>
          <p14:tracePt t="53256" x="9136063" y="4948238"/>
          <p14:tracePt t="53256" x="9131300" y="4962525"/>
          <p14:tracePt t="53256" x="9128125" y="4967288"/>
          <p14:tracePt t="53256" x="9128125" y="4975225"/>
          <p14:tracePt t="53256" x="9120188" y="4989513"/>
          <p14:tracePt t="53256" x="9120188" y="4997450"/>
          <p14:tracePt t="53256" x="9115425" y="5005388"/>
          <p14:tracePt t="53256" x="9115425" y="5010150"/>
          <p14:tracePt t="53256" x="9109075" y="5016500"/>
          <p14:tracePt t="53256" x="9109075" y="5029200"/>
          <p14:tracePt t="53256" x="9104313" y="5032375"/>
          <p14:tracePt t="53256" x="9104313" y="5037138"/>
          <p14:tracePt t="53256" x="9104313" y="5043488"/>
          <p14:tracePt t="53256" x="9101138" y="5051425"/>
          <p14:tracePt t="53256" x="9101138" y="5056188"/>
          <p14:tracePt t="53256" x="9101138" y="5064125"/>
          <p14:tracePt t="53256" x="9096375" y="5067300"/>
          <p14:tracePt t="53256" x="9096375" y="5075238"/>
          <p14:tracePt t="53256" x="9093200" y="5083175"/>
          <p14:tracePt t="53256" x="9093200" y="5086350"/>
          <p14:tracePt t="53256" x="9093200" y="5097463"/>
          <p14:tracePt t="53256" x="9093200" y="5102225"/>
          <p14:tracePt t="53256" x="9093200" y="5110163"/>
          <p14:tracePt t="53256" x="9093200" y="5113338"/>
          <p14:tracePt t="53256" x="9088438" y="5118100"/>
          <p14:tracePt t="53256" x="9088438" y="5121275"/>
          <p14:tracePt t="53256" x="9088438" y="5124450"/>
          <p14:tracePt t="53256" x="9088438" y="5132388"/>
          <p14:tracePt t="53256" x="9088438" y="5137150"/>
          <p14:tracePt t="53256" x="9088438" y="5140325"/>
          <p14:tracePt t="53256" x="9088438" y="5145088"/>
          <p14:tracePt t="53256" x="9088438" y="5148263"/>
          <p14:tracePt t="53256" x="9088438" y="5156200"/>
          <p14:tracePt t="53256" x="9088438" y="5159375"/>
          <p14:tracePt t="53256" x="9088438" y="5164138"/>
          <p14:tracePt t="53256" x="9088438" y="5167313"/>
          <p14:tracePt t="53256" x="9088438" y="5172075"/>
          <p14:tracePt t="53256" x="9088438" y="5175250"/>
          <p14:tracePt t="53256" x="9088438" y="5178425"/>
          <p14:tracePt t="53256" x="9093200" y="5178425"/>
          <p14:tracePt t="53256" x="9093200" y="5183188"/>
          <p14:tracePt t="53256" x="9096375" y="5186363"/>
          <p14:tracePt t="53256" x="9096375" y="5191125"/>
          <p14:tracePt t="53256" x="9101138" y="5191125"/>
          <p14:tracePt t="53256" x="9101138" y="5194300"/>
          <p14:tracePt t="53256" x="9104313" y="5194300"/>
          <p14:tracePt t="53256" x="9109075" y="5194300"/>
          <p14:tracePt t="53256" x="9112250" y="5194300"/>
          <p14:tracePt t="53256" x="9112250" y="5191125"/>
          <p14:tracePt t="53256" x="9115425" y="5191125"/>
          <p14:tracePt t="53256" x="9115425" y="5186363"/>
          <p14:tracePt t="53256" x="9115425" y="5183188"/>
          <p14:tracePt t="53256" x="9120188" y="5178425"/>
          <p14:tracePt t="53256" x="9120188" y="5175250"/>
          <p14:tracePt t="53256" x="9120188" y="5172075"/>
          <p14:tracePt t="53256" x="9123363" y="5172075"/>
          <p14:tracePt t="53256" x="9123363" y="5167313"/>
          <p14:tracePt t="53256" x="9123363" y="5164138"/>
          <p14:tracePt t="53256" x="9128125" y="5159375"/>
          <p14:tracePt t="53256" x="9128125" y="5156200"/>
          <p14:tracePt t="53256" x="9128125" y="5151438"/>
          <p14:tracePt t="53256" x="9128125" y="5148263"/>
          <p14:tracePt t="53256" x="9131300" y="5145088"/>
          <p14:tracePt t="53256" x="9131300" y="5140325"/>
          <p14:tracePt t="53256" x="9131300" y="5137150"/>
          <p14:tracePt t="53256" x="9131300" y="5132388"/>
          <p14:tracePt t="53256" x="9131300" y="5129213"/>
          <p14:tracePt t="53256" x="9131300" y="5124450"/>
          <p14:tracePt t="53256" x="9131300" y="5121275"/>
          <p14:tracePt t="53256" x="9131300" y="5118100"/>
          <p14:tracePt t="53256" x="9131300" y="5113338"/>
          <p14:tracePt t="53256" x="9131300" y="5110163"/>
          <p14:tracePt t="53256" x="9131300" y="5105400"/>
          <p14:tracePt t="53256" x="9131300" y="5102225"/>
          <p14:tracePt t="53256" x="9131300" y="5097463"/>
          <p14:tracePt t="53256" x="9131300" y="5094288"/>
          <p14:tracePt t="53256" x="9131300" y="5091113"/>
          <p14:tracePt t="53256" x="9131300" y="5086350"/>
          <p14:tracePt t="53256" x="9131300" y="5083175"/>
          <p14:tracePt t="53256" x="9131300" y="5078413"/>
          <p14:tracePt t="53256" x="9131300" y="5075238"/>
          <p14:tracePt t="53256" x="9131300" y="5070475"/>
          <p14:tracePt t="53256" x="9131300" y="5067300"/>
          <p14:tracePt t="53256" x="9131300" y="5059363"/>
          <p14:tracePt t="53256" x="9131300" y="5056188"/>
          <p14:tracePt t="53256" x="9131300" y="5043488"/>
          <p14:tracePt t="53256" x="9131300" y="5032375"/>
          <p14:tracePt t="53256" x="9131300" y="5029200"/>
          <p14:tracePt t="53256" x="9131300" y="5024438"/>
          <p14:tracePt t="53256" x="9131300" y="5013325"/>
          <p14:tracePt t="53256" x="9131300" y="5010150"/>
          <p14:tracePt t="53256" x="9131300" y="5005388"/>
          <p14:tracePt t="53256" x="9131300" y="4997450"/>
          <p14:tracePt t="53256" x="9131300" y="4994275"/>
          <p14:tracePt t="53256" x="9131300" y="4989513"/>
          <p14:tracePt t="53256" x="9131300" y="4986338"/>
          <p14:tracePt t="53256" x="9128125" y="4978400"/>
          <p14:tracePt t="53256" x="9128125" y="4975225"/>
          <p14:tracePt t="53256" x="9128125" y="4970463"/>
          <p14:tracePt t="53256" x="9128125" y="4962525"/>
          <p14:tracePt t="53256" x="9123363" y="4951413"/>
          <p14:tracePt t="53256" x="9123363" y="4948238"/>
          <p14:tracePt t="53256" x="9123363" y="4940300"/>
          <p14:tracePt t="53256" x="9123363" y="4935538"/>
          <p14:tracePt t="53256" x="9123363" y="4932363"/>
          <p14:tracePt t="53256" x="9120188" y="4924425"/>
          <p14:tracePt t="53256" x="9120188" y="4913313"/>
          <p14:tracePt t="53256" x="9120188" y="4908550"/>
          <p14:tracePt t="53256" x="9115425" y="4900613"/>
          <p14:tracePt t="53256" x="9115425" y="4897438"/>
          <p14:tracePt t="53256" x="9115425" y="4886325"/>
          <p14:tracePt t="53256" x="9115425" y="4881563"/>
          <p14:tracePt t="53256" x="9115425" y="4873625"/>
          <p14:tracePt t="53256" x="9115425" y="4862513"/>
          <p14:tracePt t="53256" x="9112250" y="4859338"/>
          <p14:tracePt t="53256" x="9109075" y="4835525"/>
          <p14:tracePt t="53256" x="9109075" y="4832350"/>
          <p14:tracePt t="53256" x="9104313" y="4824413"/>
          <p14:tracePt t="53256" x="9104313" y="4816475"/>
          <p14:tracePt t="53256" x="9104313" y="4808538"/>
          <p14:tracePt t="53256" x="9096375" y="4797425"/>
          <p14:tracePt t="53256" x="9096375" y="4789488"/>
          <p14:tracePt t="53256" x="9096375" y="4781550"/>
          <p14:tracePt t="53256" x="9096375" y="4773613"/>
          <p14:tracePt t="53256" x="9093200" y="4762500"/>
          <p14:tracePt t="53256" x="9088438" y="4754563"/>
          <p14:tracePt t="53256" x="9088438" y="4746625"/>
          <p14:tracePt t="53256" x="9088438" y="4735513"/>
          <p14:tracePt t="53256" x="9085263" y="4727575"/>
          <p14:tracePt t="53256" x="9085263" y="4711700"/>
          <p14:tracePt t="53256" x="9080500" y="4708525"/>
          <p14:tracePt t="53256" x="9080500" y="4697413"/>
          <p14:tracePt t="53256" x="9080500" y="4673600"/>
          <p14:tracePt t="53256" x="9077325" y="4665663"/>
          <p14:tracePt t="53256" x="9077325" y="4654550"/>
          <p14:tracePt t="53256" x="9069388" y="4638675"/>
          <p14:tracePt t="53256" x="9069388" y="4627563"/>
          <p14:tracePt t="53256" x="9066213" y="4619625"/>
          <p14:tracePt t="53256" x="9066213" y="4611688"/>
          <p14:tracePt t="53256" x="9061450" y="4595813"/>
          <p14:tracePt t="53256" x="9061450" y="4589463"/>
          <p14:tracePt t="53256" x="9061450" y="4573588"/>
          <p14:tracePt t="53256" x="9061450" y="4565650"/>
          <p14:tracePt t="53256" x="9058275" y="4562475"/>
          <p14:tracePt t="53256" x="9058275" y="4546600"/>
          <p14:tracePt t="53256" x="9053513" y="4538663"/>
          <p14:tracePt t="53256" x="9053513" y="4514850"/>
          <p14:tracePt t="53256" x="9047163" y="4500563"/>
          <p14:tracePt t="53256" x="9047163" y="4484688"/>
          <p14:tracePt t="53256" x="9042400" y="4473575"/>
          <p14:tracePt t="53256" x="9042400" y="4460875"/>
          <p14:tracePt t="53256" x="9039225" y="4449763"/>
          <p14:tracePt t="53256" x="9039225" y="4433888"/>
          <p14:tracePt t="53256" x="9034463" y="4430713"/>
          <p14:tracePt t="53256" x="9034463" y="4422775"/>
          <p14:tracePt t="53256" x="9034463" y="4411663"/>
          <p14:tracePt t="53256" x="9031288" y="4398963"/>
          <p14:tracePt t="53256" x="9031288" y="4387850"/>
          <p14:tracePt t="53256" x="9026525" y="4376738"/>
          <p14:tracePt t="53256" x="9026525" y="4368800"/>
          <p14:tracePt t="53256" x="9020175" y="4344988"/>
          <p14:tracePt t="53256" x="9020175" y="4330700"/>
          <p14:tracePt t="53256" x="9015413" y="4306888"/>
          <p14:tracePt t="53256" x="9015413" y="4298950"/>
          <p14:tracePt t="53256" x="9012238" y="4283075"/>
          <p14:tracePt t="53256" x="9012238" y="4276725"/>
          <p14:tracePt t="53256" x="9012238" y="4264025"/>
          <p14:tracePt t="53256" x="9007475" y="4256088"/>
          <p14:tracePt t="53256" x="9007475" y="4241800"/>
          <p14:tracePt t="53256" x="9007475" y="4233863"/>
          <p14:tracePt t="53256" x="9004300" y="4225925"/>
          <p14:tracePt t="53256" x="9004300" y="4210050"/>
          <p14:tracePt t="53256" x="9004300" y="4202113"/>
          <p14:tracePt t="53256" x="8996363" y="4191000"/>
          <p14:tracePt t="53256" x="8996363" y="4175125"/>
          <p14:tracePt t="53256" x="8996363" y="4168775"/>
          <p14:tracePt t="53256" x="8993188" y="4152900"/>
          <p14:tracePt t="53256" x="8993188" y="4141788"/>
          <p14:tracePt t="53256" x="8988425" y="4125913"/>
          <p14:tracePt t="53256" x="8988425" y="4117975"/>
          <p14:tracePt t="53256" x="8988425" y="4106863"/>
          <p14:tracePt t="53256" x="8988425" y="4098925"/>
          <p14:tracePt t="53256" x="8985250" y="4090988"/>
          <p14:tracePt t="53256" x="8985250" y="4079875"/>
          <p14:tracePt t="53256" x="8985250" y="4071938"/>
          <p14:tracePt t="53256" x="8985250" y="4064000"/>
          <p14:tracePt t="53256" x="8977313" y="4056063"/>
          <p14:tracePt t="53256" x="8977313" y="4052888"/>
          <p14:tracePt t="53256" x="8977313" y="4032250"/>
          <p14:tracePt t="53256" x="8977313" y="4025900"/>
          <p14:tracePt t="53256" x="8977313" y="4013200"/>
          <p14:tracePt t="53256" x="8972550" y="3998913"/>
          <p14:tracePt t="53256" x="8972550" y="3990975"/>
          <p14:tracePt t="53256" x="8972550" y="3986213"/>
          <p14:tracePt t="53256" x="8972550" y="3975100"/>
          <p14:tracePt t="53256" x="8972550" y="3967163"/>
          <p14:tracePt t="53256" x="8972550" y="3963988"/>
          <p14:tracePt t="53256" x="8969375" y="3959225"/>
          <p14:tracePt t="53256" x="8969375" y="3956050"/>
          <p14:tracePt t="53256" x="8969375" y="3948113"/>
          <p14:tracePt t="53256" x="8969375" y="3944938"/>
          <p14:tracePt t="53256" x="8969375" y="3940175"/>
          <p14:tracePt t="53256" x="8969375" y="3929063"/>
          <p14:tracePt t="53256" x="8969375" y="3924300"/>
          <p14:tracePt t="53256" x="8966200" y="3917950"/>
          <p14:tracePt t="53256" x="8966200" y="3913188"/>
          <p14:tracePt t="53256" x="8966200" y="3905250"/>
          <p14:tracePt t="53256" x="8966200" y="3897313"/>
          <p14:tracePt t="53256" x="8966200" y="3894138"/>
          <p14:tracePt t="53256" x="8966200" y="3886200"/>
          <p14:tracePt t="53256" x="8966200" y="3883025"/>
          <p14:tracePt t="53256" x="8966200" y="3878263"/>
          <p14:tracePt t="53256" x="8966200" y="3875088"/>
          <p14:tracePt t="53256" x="8966200" y="3870325"/>
          <p14:tracePt t="53256" x="8961438" y="3867150"/>
          <p14:tracePt t="53256" x="8961438" y="3862388"/>
          <p14:tracePt t="53256" x="8961438" y="3851275"/>
          <p14:tracePt t="53256" x="8961438" y="3848100"/>
          <p14:tracePt t="53256" x="8961438" y="3843338"/>
          <p14:tracePt t="53256" x="8961438" y="3840163"/>
          <p14:tracePt t="53256" x="8961438" y="3835400"/>
          <p14:tracePt t="53256" x="8961438" y="3832225"/>
          <p14:tracePt t="53256" x="8961438" y="3829050"/>
          <p14:tracePt t="53256" x="8961438" y="3824288"/>
          <p14:tracePt t="53256" x="8961438" y="3821113"/>
          <p14:tracePt t="53256" x="8961438" y="3816350"/>
          <p14:tracePt t="53256" x="8961438" y="3813175"/>
          <p14:tracePt t="53256" x="8961438" y="3808413"/>
          <p14:tracePt t="53256" x="8961438" y="3805238"/>
          <p14:tracePt t="53256" x="8961438" y="3802063"/>
          <p14:tracePt t="53256" x="8961438" y="3797300"/>
          <p14:tracePt t="53256" x="8961438" y="3794125"/>
          <p14:tracePt t="53256" x="8961438" y="3789363"/>
          <p14:tracePt t="53256" x="8961438" y="3786188"/>
          <p14:tracePt t="53256" x="8961438" y="3781425"/>
          <p14:tracePt t="53256" x="8961438" y="3778250"/>
          <p14:tracePt t="53256" x="8961438" y="3775075"/>
          <p14:tracePt t="53256" x="8961438" y="3770313"/>
          <p14:tracePt t="53256" x="8961438" y="3767138"/>
          <p14:tracePt t="53256" x="8961438" y="3762375"/>
          <p14:tracePt t="53256" x="8961438" y="3759200"/>
          <p14:tracePt t="53256" x="8961438" y="3754438"/>
          <p14:tracePt t="53256" x="8961438" y="3751263"/>
          <p14:tracePt t="53256" x="8961438" y="3748088"/>
          <p14:tracePt t="53256" x="8961438" y="3743325"/>
          <p14:tracePt t="53256" x="8961438" y="3740150"/>
          <p14:tracePt t="53256" x="8961438" y="3735388"/>
          <p14:tracePt t="53256" x="8958263" y="3735388"/>
          <p14:tracePt t="53256" x="8958263" y="3732213"/>
          <p14:tracePt t="53256" x="8958263" y="3727450"/>
          <p14:tracePt t="53256" x="8953500" y="3727450"/>
          <p14:tracePt t="53256" x="8953500" y="3724275"/>
          <p14:tracePt t="53256" x="8953500" y="3721100"/>
          <p14:tracePt t="53256" x="8950325" y="3721100"/>
          <p14:tracePt t="53256" x="8945563" y="3716338"/>
          <p14:tracePt t="53256" x="8945563" y="3713163"/>
          <p14:tracePt t="53256" x="8945563" y="3708400"/>
          <p14:tracePt t="53256" x="8942388" y="3708400"/>
          <p14:tracePt t="53256" x="8942388" y="3705225"/>
          <p14:tracePt t="53256" x="8942388" y="3700463"/>
          <p14:tracePt t="53256" x="8942388" y="3697288"/>
          <p14:tracePt t="53256" x="8942388" y="3694113"/>
          <p14:tracePt t="53256" x="8942388" y="3689350"/>
          <p14:tracePt t="53256" x="8942388" y="3686175"/>
          <p14:tracePt t="53256" x="8942388" y="3681413"/>
          <p14:tracePt t="53256" x="8942388" y="3678238"/>
          <p14:tracePt t="53256" x="8942388" y="3673475"/>
          <p14:tracePt t="53256" x="8942388" y="3670300"/>
          <p14:tracePt t="53256" x="8942388" y="3667125"/>
          <p14:tracePt t="53256" x="8945563" y="3667125"/>
          <p14:tracePt t="53256" x="8945563" y="3662363"/>
          <p14:tracePt t="53256" x="8945563" y="3659188"/>
          <p14:tracePt t="53256" x="8945563" y="3654425"/>
          <p14:tracePt t="53256" x="8945563" y="3651250"/>
          <p14:tracePt t="53256" x="8945563" y="3646488"/>
          <p14:tracePt t="53256" x="8942388" y="3646488"/>
          <p14:tracePt t="53256" x="8942388" y="3651250"/>
          <p14:tracePt t="53256" x="8939213" y="3651250"/>
          <p14:tracePt t="53256" x="8939213" y="3654425"/>
          <p14:tracePt t="53256" x="8934450" y="3654425"/>
          <p14:tracePt t="53256" x="8931275" y="3654425"/>
          <p14:tracePt t="53256" x="8931275" y="3659188"/>
          <p14:tracePt t="53256" x="8931275" y="3662363"/>
          <p14:tracePt t="53256" x="8931275" y="3667125"/>
          <p14:tracePt t="53256" x="8931275" y="3670300"/>
          <p14:tracePt t="53256" x="8934450" y="3673475"/>
          <p14:tracePt t="53256" x="8939213" y="3678238"/>
          <p14:tracePt t="53256" x="8939213" y="3681413"/>
          <p14:tracePt t="53256" x="8942388" y="3686175"/>
          <p14:tracePt t="53256" x="8945563" y="3689350"/>
          <p14:tracePt t="53256" x="8945563" y="3697288"/>
          <p14:tracePt t="53256" x="8950325" y="3697288"/>
          <p14:tracePt t="53256" x="8953500" y="3700463"/>
          <p14:tracePt t="53256" x="8958263" y="3705225"/>
          <p14:tracePt t="53256" x="8961438" y="3708400"/>
          <p14:tracePt t="53256" x="8961438" y="3713163"/>
          <p14:tracePt t="53256" x="8969375" y="3716338"/>
          <p14:tracePt t="53256" x="8972550" y="3721100"/>
          <p14:tracePt t="53256" x="8972550" y="3727450"/>
          <p14:tracePt t="53256" x="8977313" y="3727450"/>
          <p14:tracePt t="53256" x="8985250" y="3735388"/>
          <p14:tracePt t="53256" x="8988425" y="3740150"/>
          <p14:tracePt t="53256" x="8993188" y="3743325"/>
          <p14:tracePt t="53256" x="8999538" y="3748088"/>
          <p14:tracePt t="53256" x="9004300" y="3751263"/>
          <p14:tracePt t="53256" x="9007475" y="3754438"/>
          <p14:tracePt t="53256" x="9015413" y="3767138"/>
          <p14:tracePt t="53256" x="9020175" y="3770313"/>
          <p14:tracePt t="53256" x="9026525" y="3781425"/>
          <p14:tracePt t="53256" x="9031288" y="3786188"/>
          <p14:tracePt t="53256" x="9034463" y="3789363"/>
          <p14:tracePt t="53256" x="9042400" y="3794125"/>
          <p14:tracePt t="53256" x="9047163" y="3802063"/>
          <p14:tracePt t="53256" x="9050338" y="3805238"/>
          <p14:tracePt t="53256" x="9061450" y="3813175"/>
          <p14:tracePt t="53256" x="9066213" y="3813175"/>
          <p14:tracePt t="53256" x="9069388" y="3824288"/>
          <p14:tracePt t="53256" x="9077325" y="3829050"/>
          <p14:tracePt t="53256" x="9080500" y="3832225"/>
          <p14:tracePt t="53256" x="9093200" y="3843338"/>
          <p14:tracePt t="53256" x="9104313" y="3848100"/>
          <p14:tracePt t="53256" x="9104313" y="3856038"/>
          <p14:tracePt t="53256" x="9112250" y="3859213"/>
          <p14:tracePt t="53256" x="9123363" y="3870325"/>
          <p14:tracePt t="53256" x="9128125" y="3875088"/>
          <p14:tracePt t="53256" x="9131300" y="3878263"/>
          <p14:tracePt t="53256" x="9139238" y="3886200"/>
          <p14:tracePt t="53256" x="9142413" y="3890963"/>
          <p14:tracePt t="53256" x="9147175" y="3894138"/>
          <p14:tracePt t="53256" x="9158288" y="3902075"/>
          <p14:tracePt t="53256" x="9163050" y="3905250"/>
          <p14:tracePt t="53256" x="9166225" y="3910013"/>
          <p14:tracePt t="53256" x="9169400" y="3913188"/>
          <p14:tracePt t="53256" x="9177338" y="3921125"/>
          <p14:tracePt t="53256" x="9182100" y="3924300"/>
          <p14:tracePt t="53256" x="9185275" y="3929063"/>
          <p14:tracePt t="53256" x="9190038" y="3932238"/>
          <p14:tracePt t="53256" x="9193213" y="3940175"/>
          <p14:tracePt t="53256" x="9204325" y="3951288"/>
          <p14:tracePt t="53256" x="9217025" y="3963988"/>
          <p14:tracePt t="53256" x="9220200" y="3967163"/>
          <p14:tracePt t="53256" x="9220200" y="3971925"/>
          <p14:tracePt t="53256" x="9228138" y="3975100"/>
          <p14:tracePt t="53256" x="9231313" y="3978275"/>
          <p14:tracePt t="53256" x="9231313" y="3986213"/>
          <p14:tracePt t="53256" x="9236075" y="3990975"/>
          <p14:tracePt t="53256" x="9239250" y="3994150"/>
          <p14:tracePt t="53256" x="9239250" y="3998913"/>
          <p14:tracePt t="53256" x="9244013" y="4002088"/>
          <p14:tracePt t="53256" x="9247188" y="4010025"/>
          <p14:tracePt t="53256" x="9247188" y="4013200"/>
          <p14:tracePt t="53256" x="9250363" y="4017963"/>
          <p14:tracePt t="53256" x="9255125" y="4025900"/>
          <p14:tracePt t="53256" x="9258300" y="4032250"/>
          <p14:tracePt t="53256" x="9258300" y="4037013"/>
          <p14:tracePt t="53256" x="9263063" y="4040188"/>
          <p14:tracePt t="53256" x="9263063" y="4044950"/>
          <p14:tracePt t="53256" x="9266238" y="4048125"/>
          <p14:tracePt t="53256" x="9266238" y="4052888"/>
          <p14:tracePt t="53256" x="9271000" y="4056063"/>
          <p14:tracePt t="53256" x="9271000" y="4059238"/>
          <p14:tracePt t="53256" x="9274175" y="4064000"/>
          <p14:tracePt t="53256" x="9274175" y="4067175"/>
          <p14:tracePt t="53256" x="9274175" y="4071938"/>
          <p14:tracePt t="53256" x="9274175" y="4079875"/>
          <p14:tracePt t="53256" x="9277350" y="4079875"/>
          <p14:tracePt t="53256" x="9277350" y="4083050"/>
          <p14:tracePt t="53256" x="9282113" y="4090988"/>
          <p14:tracePt t="53256" x="9282113" y="4094163"/>
          <p14:tracePt t="53256" x="9282113" y="4098925"/>
          <p14:tracePt t="53256" x="9285288" y="4102100"/>
          <p14:tracePt t="53256" x="9285288" y="4106863"/>
          <p14:tracePt t="53256" x="9290050" y="4110038"/>
          <p14:tracePt t="53256" x="9290050" y="4114800"/>
          <p14:tracePt t="53256" x="9290050" y="4117975"/>
          <p14:tracePt t="53256" x="9290050" y="4121150"/>
          <p14:tracePt t="53256" x="9293225" y="4125913"/>
          <p14:tracePt t="53256" x="9293225" y="4129088"/>
          <p14:tracePt t="53256" x="9293225" y="4133850"/>
          <p14:tracePt t="53256" x="9293225" y="4137025"/>
          <p14:tracePt t="53256" x="9297988" y="4144963"/>
          <p14:tracePt t="53256" x="9297988" y="4152900"/>
          <p14:tracePt t="53256" x="9297988" y="4156075"/>
          <p14:tracePt t="53256" x="9301163" y="4160838"/>
          <p14:tracePt t="53256" x="9301163" y="4164013"/>
          <p14:tracePt t="53256" x="9305925" y="4175125"/>
          <p14:tracePt t="53256" x="9305925" y="4179888"/>
          <p14:tracePt t="53256" x="9309100" y="4183063"/>
          <p14:tracePt t="53256" x="9309100" y="4191000"/>
          <p14:tracePt t="53256" x="9309100" y="4195763"/>
          <p14:tracePt t="53256" x="9312275" y="4198938"/>
          <p14:tracePt t="53256" x="9312275" y="4202113"/>
          <p14:tracePt t="53256" x="9312275" y="4206875"/>
          <p14:tracePt t="53256" x="9317038" y="4214813"/>
          <p14:tracePt t="53256" x="9317038" y="4217988"/>
          <p14:tracePt t="53256" x="9320213" y="4222750"/>
          <p14:tracePt t="53256" x="9324975" y="4229100"/>
          <p14:tracePt t="53256" x="9324975" y="4241800"/>
          <p14:tracePt t="53256" x="9328150" y="4252913"/>
          <p14:tracePt t="53256" x="9328150" y="4256088"/>
          <p14:tracePt t="53256" x="9328150" y="4260850"/>
          <p14:tracePt t="53256" x="9332913" y="4268788"/>
          <p14:tracePt t="53256" x="9332913" y="4276725"/>
          <p14:tracePt t="53256" x="9336088" y="4279900"/>
          <p14:tracePt t="53256" x="9336088" y="4283075"/>
          <p14:tracePt t="53256" x="9339263" y="4291013"/>
          <p14:tracePt t="53256" x="9339263" y="4298950"/>
          <p14:tracePt t="53256" x="9344025" y="4303713"/>
          <p14:tracePt t="53256" x="9344025" y="4306888"/>
          <p14:tracePt t="53256" x="9347200" y="4318000"/>
          <p14:tracePt t="53256" x="9347200" y="4322763"/>
          <p14:tracePt t="53256" x="9347200" y="4330700"/>
          <p14:tracePt t="53256" x="9355138" y="4338638"/>
          <p14:tracePt t="53256" x="9359900" y="4349750"/>
          <p14:tracePt t="53256" x="9359900" y="4352925"/>
          <p14:tracePt t="53256" x="9363075" y="4360863"/>
          <p14:tracePt t="53256" x="9363075" y="4365625"/>
          <p14:tracePt t="53256" x="9363075" y="4376738"/>
          <p14:tracePt t="53256" x="9366250" y="4379913"/>
          <p14:tracePt t="53256" x="9366250" y="4387850"/>
          <p14:tracePt t="53256" x="9366250" y="4392613"/>
          <p14:tracePt t="53256" x="9371013" y="4395788"/>
          <p14:tracePt t="53256" x="9371013" y="4398963"/>
          <p14:tracePt t="53256" x="9374188" y="4406900"/>
          <p14:tracePt t="53256" x="9374188" y="4411663"/>
          <p14:tracePt t="53256" x="9374188" y="4414838"/>
          <p14:tracePt t="53256" x="9374188" y="4419600"/>
          <p14:tracePt t="53256" x="9378950" y="4425950"/>
          <p14:tracePt t="53256" x="9378950" y="4433888"/>
          <p14:tracePt t="53256" x="9382125" y="4438650"/>
          <p14:tracePt t="53256" x="9382125" y="4441825"/>
          <p14:tracePt t="53256" x="9382125" y="4446588"/>
          <p14:tracePt t="53256" x="9386888" y="4449763"/>
          <p14:tracePt t="53256" x="9386888" y="4457700"/>
          <p14:tracePt t="53256" x="9386888" y="4460875"/>
          <p14:tracePt t="53256" x="9386888" y="4465638"/>
          <p14:tracePt t="53256" x="9386888" y="4468813"/>
          <p14:tracePt t="53256" x="9386888" y="4473575"/>
          <p14:tracePt t="53256" x="9386888" y="4476750"/>
          <p14:tracePt t="53256" x="9386888" y="4479925"/>
          <p14:tracePt t="53256" x="9386888" y="4484688"/>
          <p14:tracePt t="53256" x="9386888" y="4487863"/>
          <p14:tracePt t="53256" x="9386888" y="4492625"/>
          <p14:tracePt t="53256" x="9386888" y="4495800"/>
          <p14:tracePt t="53256" x="9386888" y="4500563"/>
          <p14:tracePt t="53256" x="9386888" y="4503738"/>
          <p14:tracePt t="53256" x="9386888" y="4506913"/>
          <p14:tracePt t="53256" x="9382125" y="4506913"/>
          <p14:tracePt t="53256" x="9378950" y="4506913"/>
          <p14:tracePt t="53256" x="9374188" y="4506913"/>
          <p14:tracePt t="53256" x="9371013" y="4506913"/>
          <p14:tracePt t="53256" x="9366250" y="4506913"/>
          <p14:tracePt t="53256" x="9363075" y="4506913"/>
          <p14:tracePt t="53256" x="9359900" y="4506913"/>
          <p14:tracePt t="53256" x="9355138" y="4506913"/>
          <p14:tracePt t="53256" x="9351963" y="4506913"/>
          <p14:tracePt t="53256" x="9347200" y="4506913"/>
          <p14:tracePt t="53256" x="9344025" y="4506913"/>
          <p14:tracePt t="53256" x="9339263" y="4506913"/>
          <p14:tracePt t="53256" x="9336088" y="4506913"/>
          <p14:tracePt t="53256" x="9332913" y="4506913"/>
          <p14:tracePt t="53256" x="9328150" y="4506913"/>
          <p14:tracePt t="53256" x="9324975" y="4506913"/>
          <p14:tracePt t="53256" x="9320213" y="4506913"/>
          <p14:tracePt t="53256" x="9317038" y="4506913"/>
          <p14:tracePt t="53256" x="9312275" y="4506913"/>
          <p14:tracePt t="53256" x="9309100" y="4506913"/>
          <p14:tracePt t="53256" x="9305925" y="4506913"/>
          <p14:tracePt t="53256" x="9301163" y="4506913"/>
          <p14:tracePt t="53256" x="9297988" y="4506913"/>
          <p14:tracePt t="53256" x="9293225" y="4506913"/>
          <p14:tracePt t="53256" x="9290050" y="4506913"/>
          <p14:tracePt t="53256" x="9285288" y="4506913"/>
          <p14:tracePt t="53256" x="9282113" y="4506913"/>
          <p14:tracePt t="53256" x="9277350" y="4506913"/>
          <p14:tracePt t="53256" x="9274175" y="4506913"/>
          <p14:tracePt t="53256" x="9271000" y="4506913"/>
          <p14:tracePt t="53256" x="9266238" y="4506913"/>
          <p14:tracePt t="53256" x="9263063" y="4506913"/>
          <p14:tracePt t="53256" x="9258300" y="4506913"/>
          <p14:tracePt t="53256" x="9255125" y="4506913"/>
          <p14:tracePt t="53256" x="9250363" y="4506913"/>
          <p14:tracePt t="53256" x="9247188" y="4506913"/>
          <p14:tracePt t="53256" x="9244013" y="4506913"/>
          <p14:tracePt t="53256" x="9239250" y="4506913"/>
          <p14:tracePt t="53256" x="9239250" y="4503738"/>
          <p14:tracePt t="53256" x="9236075" y="4503738"/>
          <p14:tracePt t="53256" x="9231313" y="4503738"/>
          <p14:tracePt t="53256" x="9228138" y="4503738"/>
          <p14:tracePt t="53256" x="9228138" y="4500563"/>
          <p14:tracePt t="53256" x="9223375" y="4500563"/>
          <p14:tracePt t="53256" x="9223375" y="4495800"/>
          <p14:tracePt t="53256" x="9220200" y="4495800"/>
          <p14:tracePt t="53256" x="9220200" y="4492625"/>
          <p14:tracePt t="53256" x="9220200" y="4487863"/>
          <p14:tracePt t="53256" x="9217025" y="4487863"/>
          <p14:tracePt t="53256" x="9217025" y="4484688"/>
          <p14:tracePt t="53256" x="9217025" y="4479925"/>
          <p14:tracePt t="53256" x="9217025" y="4476750"/>
          <p14:tracePt t="53256" x="9217025" y="4473575"/>
          <p14:tracePt t="53256" x="9217025" y="4468813"/>
          <p14:tracePt t="53256" x="9217025" y="4465638"/>
          <p14:tracePt t="53256" x="9217025" y="4460875"/>
          <p14:tracePt t="53256" x="9217025" y="4457700"/>
          <p14:tracePt t="53256" x="9217025" y="4452938"/>
          <p14:tracePt t="53256" x="9217025" y="4449763"/>
          <p14:tracePt t="53256" x="9217025" y="4446588"/>
          <p14:tracePt t="53256" x="9217025" y="4441825"/>
          <p14:tracePt t="53256" x="9217025" y="4438650"/>
          <p14:tracePt t="53256" x="9217025" y="4433888"/>
          <p14:tracePt t="53256" x="9217025" y="4430713"/>
          <p14:tracePt t="53256" x="9217025" y="4425950"/>
          <p14:tracePt t="53256" x="9217025" y="4422775"/>
          <p14:tracePt t="53256" x="9217025" y="4419600"/>
          <p14:tracePt t="53256" x="9217025" y="4414838"/>
          <p14:tracePt t="53256" x="9220200" y="4411663"/>
          <p14:tracePt t="53256" x="9220200" y="4406900"/>
          <p14:tracePt t="53256" x="9220200" y="4403725"/>
          <p14:tracePt t="53256" x="9220200" y="4398963"/>
          <p14:tracePt t="53256" x="9220200" y="4395788"/>
          <p14:tracePt t="53256" x="9223375" y="4392613"/>
          <p14:tracePt t="53256" x="9223375" y="4387850"/>
          <p14:tracePt t="53256" x="9223375" y="4384675"/>
          <p14:tracePt t="53256" x="9223375" y="4379913"/>
          <p14:tracePt t="53256" x="9223375" y="4376738"/>
          <p14:tracePt t="53256" x="9223375" y="4371975"/>
          <p14:tracePt t="53256" x="9228138" y="4368800"/>
          <p14:tracePt t="53256" x="9228138" y="4365625"/>
          <p14:tracePt t="53256" x="9228138" y="4360863"/>
          <p14:tracePt t="53256" x="9228138" y="4357688"/>
          <p14:tracePt t="53256" x="9228138" y="4349750"/>
          <p14:tracePt t="53256" x="9231313" y="4344988"/>
          <p14:tracePt t="53256" x="9231313" y="4341813"/>
          <p14:tracePt t="53256" x="9231313" y="4338638"/>
          <p14:tracePt t="53256" x="9231313" y="4333875"/>
          <p14:tracePt t="53256" x="9236075" y="4330700"/>
          <p14:tracePt t="53256" x="9236075" y="4325938"/>
          <p14:tracePt t="53256" x="9236075" y="4322763"/>
          <p14:tracePt t="53256" x="9236075" y="4318000"/>
          <p14:tracePt t="53256" x="9236075" y="4314825"/>
          <p14:tracePt t="53256" x="9236075" y="4310063"/>
          <p14:tracePt t="53256" x="9239250" y="4310063"/>
          <p14:tracePt t="53256" x="9239250" y="4306888"/>
          <p14:tracePt t="53256" x="9239250" y="4303713"/>
          <p14:tracePt t="53256" x="9239250" y="4298950"/>
          <p14:tracePt t="53256" x="9244013" y="4295775"/>
          <p14:tracePt t="53256" x="9244013" y="4291013"/>
          <p14:tracePt t="53256" x="9244013" y="4287838"/>
          <p14:tracePt t="53256" x="9244013" y="4283075"/>
          <p14:tracePt t="53256" x="9247188" y="4279900"/>
          <p14:tracePt t="53256" x="9247188" y="4276725"/>
          <p14:tracePt t="53256" x="9247188" y="4271963"/>
          <p14:tracePt t="53256" x="9250363" y="4268788"/>
          <p14:tracePt t="53256" x="9250363" y="4264025"/>
          <p14:tracePt t="53256" x="9250363" y="4260850"/>
          <p14:tracePt t="53256" x="9250363" y="4256088"/>
          <p14:tracePt t="53256" x="9255125" y="4256088"/>
          <p14:tracePt t="53256" x="9255125" y="4252913"/>
          <p14:tracePt t="53256" x="9255125" y="4256088"/>
          <p14:tracePt t="53256" x="9255125" y="4260850"/>
          <p14:tracePt t="53256" x="9255125" y="4264025"/>
          <p14:tracePt t="53256" x="9250363" y="4264025"/>
          <p14:tracePt t="53256" x="9250363" y="4268788"/>
          <p14:tracePt t="53256" x="9250363" y="4271963"/>
          <p14:tracePt t="53256" x="9247188" y="4271963"/>
          <p14:tracePt t="53256" x="9247188" y="4276725"/>
          <p14:tracePt t="53256" x="9247188" y="4279900"/>
          <p14:tracePt t="53256" x="9247188" y="4276725"/>
          <p14:tracePt t="53256" x="9244013" y="4271963"/>
          <p14:tracePt t="53256" x="9244013" y="4268788"/>
          <p14:tracePt t="53256" x="9244013" y="4264025"/>
          <p14:tracePt t="53256" x="9239250" y="4264025"/>
          <p14:tracePt t="53256" x="9239250" y="4260850"/>
          <p14:tracePt t="53256" x="9239250" y="4256088"/>
          <p14:tracePt t="53256" x="9239250" y="4252913"/>
          <p14:tracePt t="53256" x="9236075" y="4252913"/>
          <p14:tracePt t="53256" x="9236075" y="4249738"/>
          <p14:tracePt t="53256" x="9236075" y="4244975"/>
          <p14:tracePt t="53256" x="9231313" y="4244975"/>
          <p14:tracePt t="53256" x="9231313" y="4241800"/>
          <p14:tracePt t="53256" x="9228138" y="4237038"/>
          <p14:tracePt t="53256" x="9228138" y="4233863"/>
          <p14:tracePt t="53256" x="9223375" y="4233863"/>
          <p14:tracePt t="53256" x="9223375" y="4225925"/>
          <p14:tracePt t="53256" x="9223375" y="4222750"/>
          <p14:tracePt t="53256" x="9220200" y="4222750"/>
          <p14:tracePt t="53256" x="9220200" y="4217988"/>
          <p14:tracePt t="53256" x="9220200" y="4214813"/>
          <p14:tracePt t="53256" x="9220200" y="4210050"/>
          <p14:tracePt t="53256" x="9217025" y="4206875"/>
          <p14:tracePt t="53256" x="9217025" y="4198938"/>
          <p14:tracePt t="53256" x="9212263" y="4198938"/>
          <p14:tracePt t="53256" x="9212263" y="4195763"/>
          <p14:tracePt t="53256" x="9212263" y="4191000"/>
          <p14:tracePt t="53256" x="9209088" y="4187825"/>
          <p14:tracePt t="53256" x="9209088" y="4183063"/>
          <p14:tracePt t="53256" x="9209088" y="4179888"/>
          <p14:tracePt t="53256" x="9204325" y="4175125"/>
          <p14:tracePt t="53256" x="9204325" y="4171950"/>
          <p14:tracePt t="53256" x="9201150" y="4168775"/>
          <p14:tracePt t="53256" x="9201150" y="4164013"/>
          <p14:tracePt t="53256" x="9201150" y="4156075"/>
          <p14:tracePt t="53256" x="9196388" y="4156075"/>
          <p14:tracePt t="53256" x="9196388" y="4152900"/>
          <p14:tracePt t="53256" x="9196388" y="4148138"/>
          <p14:tracePt t="53256" x="9196388" y="4144963"/>
          <p14:tracePt t="53256" x="9196388" y="4141788"/>
          <p14:tracePt t="53256" x="9193213" y="4141788"/>
          <p14:tracePt t="53256" x="9193213" y="4137025"/>
          <p14:tracePt t="53256" x="9193213" y="4133850"/>
          <p14:tracePt t="53256" x="9193213" y="4129088"/>
          <p14:tracePt t="53256" x="9193213" y="4125913"/>
          <p14:tracePt t="53256" x="9190038" y="4125913"/>
          <p14:tracePt t="53256" x="9190038" y="4117975"/>
          <p14:tracePt t="53256" x="9190038" y="4114800"/>
          <p14:tracePt t="53256" x="9190038" y="4110038"/>
          <p14:tracePt t="53256" x="9190038" y="4106863"/>
          <p14:tracePt t="53256" x="9185275" y="4106863"/>
          <p14:tracePt t="53256" x="9185275" y="4102100"/>
          <p14:tracePt t="53256" x="9185275" y="4098925"/>
          <p14:tracePt t="53256" x="9185275" y="4094163"/>
          <p14:tracePt t="53256" x="9185275" y="4090988"/>
          <p14:tracePt t="53256" x="9182100" y="4086225"/>
          <p14:tracePt t="53256" x="9182100" y="4083050"/>
          <p14:tracePt t="53256" x="9182100" y="4079875"/>
          <p14:tracePt t="53256" x="9182100" y="4075113"/>
          <p14:tracePt t="53256" x="9182100" y="4071938"/>
          <p14:tracePt t="53256" x="9182100" y="4067175"/>
          <p14:tracePt t="53256" x="9182100" y="4064000"/>
          <p14:tracePt t="53256" x="9182100" y="4059238"/>
          <p14:tracePt t="53256" x="9177338" y="4056063"/>
          <p14:tracePt t="53256" x="9177338" y="4052888"/>
          <p14:tracePt t="53256" x="9177338" y="4048125"/>
          <p14:tracePt t="53256" x="9177338" y="4044950"/>
          <p14:tracePt t="53256" x="9177338" y="4040188"/>
          <p14:tracePt t="53256" x="9177338" y="4037013"/>
          <p14:tracePt t="53256" x="9177338" y="4032250"/>
          <p14:tracePt t="53256" x="9177338" y="4029075"/>
          <p14:tracePt t="53256" x="9177338" y="4025900"/>
          <p14:tracePt t="53256" x="9177338" y="4021138"/>
          <p14:tracePt t="53256" x="9177338" y="4017963"/>
          <p14:tracePt t="53256" x="9174163" y="4017963"/>
          <p14:tracePt t="53256" x="9174163" y="4013200"/>
          <p14:tracePt t="53256" x="9174163" y="4010025"/>
          <p14:tracePt t="53256" x="9174163" y="4005263"/>
          <p14:tracePt t="53256" x="9174163" y="4002088"/>
          <p14:tracePt t="53256" x="9174163" y="3998913"/>
          <p14:tracePt t="53256" x="9174163" y="3994150"/>
          <p14:tracePt t="53256" x="9174163" y="3990975"/>
          <p14:tracePt t="53256" x="9174163" y="3986213"/>
          <p14:tracePt t="53256" x="9174163" y="3983038"/>
          <p14:tracePt t="53256" x="9174163" y="3978275"/>
          <p14:tracePt t="53256" x="9174163" y="3975100"/>
          <p14:tracePt t="53256" x="9174163" y="3971925"/>
          <p14:tracePt t="53256" x="9174163" y="3967163"/>
          <p14:tracePt t="53256" x="9174163" y="3963988"/>
          <p14:tracePt t="53256" x="9174163" y="3959225"/>
          <p14:tracePt t="53256" x="9174163" y="3956050"/>
          <p14:tracePt t="53256" x="9174163" y="3951288"/>
          <p14:tracePt t="53256" x="9174163" y="3948113"/>
          <p14:tracePt t="53256" x="9174163" y="3944938"/>
          <p14:tracePt t="53256" x="9174163" y="3940175"/>
          <p14:tracePt t="53256" x="9174163" y="3937000"/>
          <p14:tracePt t="53256" x="9174163" y="3932238"/>
          <p14:tracePt t="53256" x="9169400" y="3932238"/>
          <p14:tracePt t="53256" x="9169400" y="3929063"/>
          <p14:tracePt t="53256" x="9169400" y="3924300"/>
          <p14:tracePt t="53256" x="9169400" y="3921125"/>
          <p14:tracePt t="53256" x="9169400" y="3917950"/>
          <p14:tracePt t="53256" x="9169400" y="3913188"/>
          <p14:tracePt t="53256" x="9169400" y="3910013"/>
          <p14:tracePt t="53256" x="9169400" y="3905250"/>
          <p14:tracePt t="53256" x="9174163" y="3905250"/>
          <p14:tracePt t="53256" x="9174163" y="3902075"/>
          <p14:tracePt t="53256" x="9177338" y="3902075"/>
          <p14:tracePt t="53256" x="9182100" y="3902075"/>
          <p14:tracePt t="53256" x="9185275" y="3902075"/>
          <p14:tracePt t="53256" x="9190038" y="3902075"/>
          <p14:tracePt t="53256" x="9193213" y="3905250"/>
          <p14:tracePt t="53256" x="9196388" y="3905250"/>
          <p14:tracePt t="53256" x="9196388" y="3910013"/>
          <p14:tracePt t="53256" x="9201150" y="3910013"/>
          <p14:tracePt t="53256" x="9201150" y="3913188"/>
          <p14:tracePt t="53256" x="9204325" y="3913188"/>
          <p14:tracePt t="53256" x="9204325" y="3917950"/>
          <p14:tracePt t="53256" x="9204325" y="3921125"/>
          <p14:tracePt t="53256" x="9209088" y="3921125"/>
          <p14:tracePt t="53256" x="9212263" y="3924300"/>
          <p14:tracePt t="53256" x="9212263" y="3929063"/>
          <p14:tracePt t="53256" x="9217025" y="3932238"/>
          <p14:tracePt t="53256" x="9217025" y="3937000"/>
          <p14:tracePt t="53256" x="9217025" y="3940175"/>
          <p14:tracePt t="53256" x="9220200" y="3944938"/>
          <p14:tracePt t="53256" x="9220200" y="3948113"/>
          <p14:tracePt t="53256" x="9223375" y="3951288"/>
          <p14:tracePt t="53256" x="9223375" y="3956050"/>
          <p14:tracePt t="53256" x="9228138" y="3956050"/>
          <p14:tracePt t="53256" x="9228138" y="3959225"/>
          <p14:tracePt t="53256" x="9228138" y="3963988"/>
          <p14:tracePt t="53256" x="9231313" y="3967163"/>
          <p14:tracePt t="53256" x="9231313" y="3971925"/>
          <p14:tracePt t="53256" x="9231313" y="3975100"/>
          <p14:tracePt t="53256" x="9236075" y="3978275"/>
          <p14:tracePt t="53256" x="9236075" y="3983038"/>
          <p14:tracePt t="53256" x="9239250" y="3986213"/>
          <p14:tracePt t="53256" x="9239250" y="3990975"/>
          <p14:tracePt t="53256" x="9244013" y="3994150"/>
          <p14:tracePt t="53256" x="9247188" y="4002088"/>
          <p14:tracePt t="53256" x="9250363" y="4005263"/>
          <p14:tracePt t="53256" x="9250363" y="4010025"/>
          <p14:tracePt t="53256" x="9255125" y="4017963"/>
          <p14:tracePt t="53256" x="9258300" y="4025900"/>
          <p14:tracePt t="53256" x="9263063" y="4029075"/>
          <p14:tracePt t="53256" x="9263063" y="4032250"/>
          <p14:tracePt t="53256" x="9266238" y="4037013"/>
          <p14:tracePt t="53256" x="9266238" y="4040188"/>
          <p14:tracePt t="53256" x="9271000" y="4044950"/>
          <p14:tracePt t="53256" x="9274175" y="4056063"/>
          <p14:tracePt t="53256" x="9274175" y="4059238"/>
          <p14:tracePt t="53256" x="9285288" y="4064000"/>
          <p14:tracePt t="53256" x="9285288" y="4067175"/>
          <p14:tracePt t="53256" x="9290050" y="4075113"/>
          <p14:tracePt t="53256" x="9293225" y="4079875"/>
          <p14:tracePt t="53256" x="9301163" y="4090988"/>
          <p14:tracePt t="53256" x="9309100" y="4102100"/>
          <p14:tracePt t="53256" x="9312275" y="4106863"/>
          <p14:tracePt t="53256" x="9317038" y="4110038"/>
          <p14:tracePt t="53256" x="9324975" y="4117975"/>
          <p14:tracePt t="53256" x="9328150" y="4129088"/>
          <p14:tracePt t="53256" x="9332913" y="4133850"/>
          <p14:tracePt t="53256" x="9336088" y="4141788"/>
          <p14:tracePt t="53256" x="9339263" y="4144963"/>
          <p14:tracePt t="53256" x="9351963" y="4152900"/>
          <p14:tracePt t="53256" x="9355138" y="4156075"/>
          <p14:tracePt t="53256" x="9359900" y="4164013"/>
          <p14:tracePt t="53256" x="9366250" y="4171950"/>
          <p14:tracePt t="53256" x="9374188" y="4187825"/>
          <p14:tracePt t="53256" x="9386888" y="4198938"/>
          <p14:tracePt t="53256" x="9393238" y="4202113"/>
          <p14:tracePt t="53256" x="9401175" y="4214813"/>
          <p14:tracePt t="53256" x="9413875" y="4229100"/>
          <p14:tracePt t="53256" x="9428163" y="4244975"/>
          <p14:tracePt t="53256" x="9436100" y="4252913"/>
          <p14:tracePt t="53256" x="9444038" y="4264025"/>
          <p14:tracePt t="53256" x="9451975" y="4271963"/>
          <p14:tracePt t="53256" x="9455150" y="4276725"/>
          <p14:tracePt t="53256" x="9463088" y="4283075"/>
          <p14:tracePt t="53256" x="9471025" y="4295775"/>
          <p14:tracePt t="53256" x="9482138" y="4303713"/>
          <p14:tracePt t="53256" x="9486900" y="4306888"/>
          <p14:tracePt t="53256" x="9494838" y="4314825"/>
          <p14:tracePt t="53256" x="9505950" y="4325938"/>
          <p14:tracePt t="53256" x="9509125" y="4330700"/>
          <p14:tracePt t="53256" x="9517063" y="4338638"/>
          <p14:tracePt t="53256" x="9529763" y="4352925"/>
          <p14:tracePt t="53256" x="9540875" y="4360863"/>
          <p14:tracePt t="53256" x="9551988" y="4371975"/>
          <p14:tracePt t="53256" x="9559925" y="4384675"/>
          <p14:tracePt t="53256" x="9571038" y="4387850"/>
          <p14:tracePt t="53256" x="9575800" y="4395788"/>
          <p14:tracePt t="53256" x="9583738" y="4406900"/>
          <p14:tracePt t="53256" x="9594850" y="4411663"/>
          <p14:tracePt t="53256" x="9598025" y="4419600"/>
          <p14:tracePt t="53256" x="9605963" y="4425950"/>
          <p14:tracePt t="53256" x="9613900" y="4433888"/>
          <p14:tracePt t="53256" x="9621838" y="4438650"/>
          <p14:tracePt t="53256" x="9629775" y="4449763"/>
          <p14:tracePt t="53256" x="9632950" y="4452938"/>
          <p14:tracePt t="53256" x="9637713" y="4460875"/>
          <p14:tracePt t="53256" x="9656763" y="4473575"/>
          <p14:tracePt t="53256" x="9671050" y="4487863"/>
          <p14:tracePt t="53256" x="9675813" y="4492625"/>
          <p14:tracePt t="53256" x="9683750" y="4500563"/>
          <p14:tracePt t="53256" x="9691688" y="4503738"/>
          <p14:tracePt t="53256" x="9694863" y="4514850"/>
          <p14:tracePt t="53256" x="9705975" y="4519613"/>
          <p14:tracePt t="53256" x="9710738" y="4522788"/>
          <p14:tracePt t="53256" x="9718675" y="4530725"/>
          <p14:tracePt t="53256" x="9729788" y="4538663"/>
          <p14:tracePt t="53256" x="9740900" y="4554538"/>
          <p14:tracePt t="53256" x="9748838" y="4562475"/>
          <p14:tracePt t="53256" x="9759950" y="4573588"/>
          <p14:tracePt t="53256" x="9772650" y="4592638"/>
          <p14:tracePt t="53256" x="9791700" y="4603750"/>
          <p14:tracePt t="53256" x="9802813" y="4616450"/>
          <p14:tracePt t="53256" x="9810750" y="4622800"/>
          <p14:tracePt t="53256" x="9821863" y="4627563"/>
          <p14:tracePt t="53256" x="9829800" y="4638675"/>
          <p14:tracePt t="53256" x="9840913" y="4643438"/>
          <p14:tracePt t="53256" x="9848850" y="4657725"/>
          <p14:tracePt t="53256" x="9861550" y="4662488"/>
          <p14:tracePt t="53256" x="9867900" y="4673600"/>
          <p14:tracePt t="53256" x="9875838" y="4676775"/>
          <p14:tracePt t="53256" x="9891713" y="4689475"/>
          <p14:tracePt t="53256" x="9902825" y="4697413"/>
          <p14:tracePt t="53256" x="9910763" y="4708525"/>
          <p14:tracePt t="53256" x="9926638" y="4711700"/>
          <p14:tracePt t="53256" x="9937750" y="4719638"/>
          <p14:tracePt t="53256" x="9956800" y="4735513"/>
          <p14:tracePt t="53256" x="9964738" y="4743450"/>
          <p14:tracePt t="53256" x="9977438" y="4751388"/>
          <p14:tracePt t="53256" x="9988550" y="4759325"/>
          <p14:tracePt t="53256" x="9999663" y="4762500"/>
          <p14:tracePt t="53256" x="10007600" y="4770438"/>
          <p14:tracePt t="53256" x="10034588" y="4786313"/>
          <p14:tracePt t="53256" x="10042525" y="4789488"/>
          <p14:tracePt t="53256" x="10050463" y="4797425"/>
          <p14:tracePt t="53256" x="10077450" y="4813300"/>
          <p14:tracePt t="53256" x="10096500" y="4827588"/>
          <p14:tracePt t="53256" x="10104438" y="4832350"/>
          <p14:tracePt t="53256" x="10112375" y="4835525"/>
          <p14:tracePt t="53256" x="10139363" y="4846638"/>
          <p14:tracePt t="53256" x="10158413" y="4859338"/>
          <p14:tracePt t="53256" x="10166350" y="4862513"/>
          <p14:tracePt t="53256" x="10174288" y="4870450"/>
          <p14:tracePt t="53256" x="10185400" y="4878388"/>
          <p14:tracePt t="53256" x="10193338" y="4878388"/>
          <p14:tracePt t="53256" x="10204450" y="4889500"/>
          <p14:tracePt t="53256" x="10212388" y="4894263"/>
          <p14:tracePt t="53256" x="10220325" y="4897438"/>
          <p14:tracePt t="53256" x="10231438" y="4900613"/>
          <p14:tracePt t="53256" x="10239375" y="4900613"/>
          <p14:tracePt t="53256" x="10247313" y="4913313"/>
          <p14:tracePt t="53256" x="10266363" y="4921250"/>
          <p14:tracePt t="53256" x="10277475" y="4924425"/>
          <p14:tracePt t="53256" x="10288588" y="4927600"/>
          <p14:tracePt t="53256" x="10296525" y="4932363"/>
          <p14:tracePt t="53256" x="10304463" y="4940300"/>
          <p14:tracePt t="53256" x="10315575" y="4943475"/>
          <p14:tracePt t="53256" x="10323513" y="4943475"/>
          <p14:tracePt t="53256" x="10331450" y="4948238"/>
          <p14:tracePt t="53256" x="10336213" y="4951413"/>
          <p14:tracePt t="53256" x="10347325" y="4951413"/>
          <p14:tracePt t="53256" x="10355263" y="4954588"/>
          <p14:tracePt t="53256" x="10358438" y="4959350"/>
          <p14:tracePt t="53256" x="10366375" y="4962525"/>
          <p14:tracePt t="53256" x="10369550" y="4962525"/>
          <p14:tracePt t="53256" x="10377488" y="4967288"/>
          <p14:tracePt t="53256" x="10390188" y="4970463"/>
          <p14:tracePt t="53256" x="10401300" y="4970463"/>
          <p14:tracePt t="53256" x="10412413" y="4975225"/>
          <p14:tracePt t="53256" x="10420350" y="4983163"/>
          <p14:tracePt t="53256" x="10425113" y="4983163"/>
          <p14:tracePt t="53256" x="10431463" y="4986338"/>
          <p14:tracePt t="53256" x="10444163" y="4986338"/>
          <p14:tracePt t="53256" x="10447338" y="4989513"/>
          <p14:tracePt t="53256" x="10452100" y="4989513"/>
          <p14:tracePt t="53256" x="10458450" y="4994275"/>
          <p14:tracePt t="53256" x="10466388" y="4994275"/>
          <p14:tracePt t="53256" x="10471150" y="4997450"/>
          <p14:tracePt t="53256" x="10479088" y="4997450"/>
          <p14:tracePt t="53256" x="10482263" y="4997450"/>
          <p14:tracePt t="53256" x="10493375" y="5002213"/>
          <p14:tracePt t="53256" x="10506075" y="5005388"/>
          <p14:tracePt t="53256" x="10509250" y="5005388"/>
          <p14:tracePt t="53256" x="10525125" y="5010150"/>
          <p14:tracePt t="53256" x="10528300" y="5010150"/>
          <p14:tracePt t="53256" x="10536238" y="5013325"/>
          <p14:tracePt t="53256" x="10544175" y="5013325"/>
          <p14:tracePt t="53256" x="10547350" y="5013325"/>
          <p14:tracePt t="53256" x="10552113" y="5016500"/>
          <p14:tracePt t="53256" x="10563225" y="5016500"/>
          <p14:tracePt t="53256" x="10571163" y="5016500"/>
          <p14:tracePt t="53256" x="10579100" y="5024438"/>
          <p14:tracePt t="53256" x="10590213" y="5024438"/>
          <p14:tracePt t="53256" x="10601325" y="5029200"/>
          <p14:tracePt t="53256" x="10609263" y="5029200"/>
          <p14:tracePt t="53256" x="10614025" y="5029200"/>
          <p14:tracePt t="53256" x="10621963" y="5029200"/>
          <p14:tracePt t="53256" x="10625138" y="5029200"/>
          <p14:tracePt t="53256" x="10636250" y="5029200"/>
          <p14:tracePt t="53256" x="10641013" y="5032375"/>
          <p14:tracePt t="53256" x="10648950" y="5032375"/>
          <p14:tracePt t="53256" x="10660063" y="5032375"/>
          <p14:tracePt t="53256" x="10663238" y="5032375"/>
          <p14:tracePt t="53256" x="10675938" y="5037138"/>
          <p14:tracePt t="53256" x="10679113" y="5037138"/>
          <p14:tracePt t="53256" x="10687050" y="5037138"/>
          <p14:tracePt t="53256" x="10698163" y="5040313"/>
          <p14:tracePt t="53256" x="10702925" y="5040313"/>
          <p14:tracePt t="53256" x="10709275" y="5040313"/>
          <p14:tracePt t="53256" x="10721975" y="5040313"/>
          <p14:tracePt t="53256" x="10729913" y="5040313"/>
          <p14:tracePt t="53256" x="10736263" y="5043488"/>
          <p14:tracePt t="53256" x="10748963" y="5043488"/>
          <p14:tracePt t="53256" x="10756900" y="5043488"/>
          <p14:tracePt t="53256" x="10763250" y="5043488"/>
          <p14:tracePt t="53256" x="10768013" y="5048250"/>
          <p14:tracePt t="53256" x="10775950" y="5048250"/>
          <p14:tracePt t="53256" x="10787063" y="5048250"/>
          <p14:tracePt t="53256" x="10795000" y="5051425"/>
          <p14:tracePt t="53256" x="10798175" y="5051425"/>
          <p14:tracePt t="53256" x="10806113" y="5051425"/>
          <p14:tracePt t="53256" x="10814050" y="5051425"/>
          <p14:tracePt t="53256" x="10825163" y="5051425"/>
          <p14:tracePt t="53256" x="10833100" y="5059363"/>
          <p14:tracePt t="53256" x="10837863" y="5059363"/>
          <p14:tracePt t="53256" x="10852150" y="5064125"/>
          <p14:tracePt t="53256" x="10864850" y="5064125"/>
          <p14:tracePt t="53256" x="10868025" y="5067300"/>
          <p14:tracePt t="53256" x="10875963" y="5067300"/>
          <p14:tracePt t="53256" x="10883900" y="5067300"/>
          <p14:tracePt t="53256" x="10891838" y="5067300"/>
          <p14:tracePt t="53256" x="10895013" y="5067300"/>
          <p14:tracePt t="53256" x="10902950" y="5070475"/>
          <p14:tracePt t="53256" x="10914063" y="5070475"/>
          <p14:tracePt t="53256" x="10918825" y="5070475"/>
          <p14:tracePt t="53256" x="10926763" y="5075238"/>
          <p14:tracePt t="53256" x="10933113" y="5075238"/>
          <p14:tracePt t="53256" x="10941050" y="5075238"/>
          <p14:tracePt t="53256" x="10945813" y="5075238"/>
          <p14:tracePt t="53256" x="10948988" y="5078413"/>
          <p14:tracePt t="53256" x="10968038" y="5083175"/>
          <p14:tracePt t="53256" x="10975975" y="5083175"/>
          <p14:tracePt t="53256" x="10980738" y="5083175"/>
          <p14:tracePt t="53256" x="10987088" y="5086350"/>
          <p14:tracePt t="53256" x="10991850" y="5086350"/>
          <p14:tracePt t="53256" x="10999788" y="5091113"/>
          <p14:tracePt t="53256" x="11007725" y="5091113"/>
          <p14:tracePt t="53256" x="11018838" y="5091113"/>
          <p14:tracePt t="53256" x="11022013" y="5094288"/>
          <p14:tracePt t="53256" x="11026775" y="5094288"/>
          <p14:tracePt t="53256" x="11034713" y="5097463"/>
          <p14:tracePt t="53256" x="11042650" y="5097463"/>
          <p14:tracePt t="53256" x="11045825" y="5102225"/>
          <p14:tracePt t="53256" x="11053763" y="5102225"/>
          <p14:tracePt t="53256" x="11056938" y="5105400"/>
          <p14:tracePt t="53256" x="11064875" y="5105400"/>
          <p14:tracePt t="53256" x="11080750" y="5110163"/>
          <p14:tracePt t="53256" x="11088688" y="5110163"/>
          <p14:tracePt t="53256" x="11091863" y="5121275"/>
          <p14:tracePt t="53256" x="11099800" y="5121275"/>
          <p14:tracePt t="53256" x="11102975" y="5121275"/>
          <p14:tracePt t="53256" x="11110913" y="5124450"/>
          <p14:tracePt t="53256" x="11115675" y="5124450"/>
          <p14:tracePt t="53256" x="11126788" y="5129213"/>
          <p14:tracePt t="53256" x="11129963" y="5132388"/>
          <p14:tracePt t="53256" x="11137900" y="5132388"/>
          <p14:tracePt t="53256" x="11145838" y="5132388"/>
          <p14:tracePt t="53256" x="11150600" y="5137150"/>
          <p14:tracePt t="53256" x="11156950" y="5140325"/>
          <p14:tracePt t="53256" x="11164888" y="5140325"/>
          <p14:tracePt t="53256" x="11169650" y="5145088"/>
          <p14:tracePt t="53256" x="11177588" y="5145088"/>
          <p14:tracePt t="53256" x="11180763" y="5148263"/>
          <p14:tracePt t="53256" x="11196638" y="5151438"/>
          <p14:tracePt t="53256" x="11204575" y="5156200"/>
          <p14:tracePt t="53256" x="11207750" y="5159375"/>
          <p14:tracePt t="53256" x="11215688" y="5159375"/>
          <p14:tracePt t="53256" x="11223625" y="5164138"/>
          <p14:tracePt t="53256" x="11226800" y="5164138"/>
          <p14:tracePt t="53256" x="11231563" y="5167313"/>
          <p14:tracePt t="53256" x="11239500" y="5167313"/>
          <p14:tracePt t="53256" x="11242675" y="5172075"/>
          <p14:tracePt t="53256" x="11253788" y="5175250"/>
          <p14:tracePt t="53256" x="11258550" y="5178425"/>
          <p14:tracePt t="53256" x="11261725" y="5178425"/>
          <p14:tracePt t="53256" x="11269663" y="5186363"/>
          <p14:tracePt t="53256" x="11280775" y="5191125"/>
          <p14:tracePt t="53256" x="11285538" y="5194300"/>
          <p14:tracePt t="53256" x="11296650" y="5194300"/>
          <p14:tracePt t="53256" x="11304588" y="5202238"/>
          <p14:tracePt t="53256" x="11307763" y="5207000"/>
          <p14:tracePt t="53256" x="11315700" y="5207000"/>
          <p14:tracePt t="53256" x="11320463" y="5210175"/>
          <p14:tracePt t="53256" x="11331575" y="5213350"/>
          <p14:tracePt t="53256" x="11331575" y="5218113"/>
          <p14:tracePt t="53256" x="11339513" y="5221288"/>
          <p14:tracePt t="53256" x="11342688" y="5226050"/>
          <p14:tracePt t="53256" x="11347450" y="5226050"/>
          <p14:tracePt t="53256" x="11353800" y="5229225"/>
          <p14:tracePt t="53256" x="11358563" y="5233988"/>
          <p14:tracePt t="53256" x="11366500" y="5237163"/>
          <p14:tracePt t="53256" x="11369675" y="5237163"/>
          <p14:tracePt t="53256" x="11377613" y="5245100"/>
          <p14:tracePt t="53256" x="11385550" y="5253038"/>
          <p14:tracePt t="53256" x="11396663" y="5253038"/>
          <p14:tracePt t="53256" x="11401425" y="5256213"/>
          <p14:tracePt t="53256" x="11407775" y="5260975"/>
          <p14:tracePt t="53256" x="11415713" y="5267325"/>
          <p14:tracePt t="53256" x="11420475" y="5272088"/>
          <p14:tracePt t="53256" x="11423650" y="5275263"/>
          <p14:tracePt t="53256" x="11431588" y="5280025"/>
          <p14:tracePt t="53256" x="11434763" y="5283200"/>
          <p14:tracePt t="53256" x="11439525" y="5287963"/>
          <p14:tracePt t="53256" x="11450638" y="5291138"/>
          <p14:tracePt t="53256" x="11458575" y="5294313"/>
          <p14:tracePt t="53256" x="11463338" y="5299075"/>
          <p14:tracePt t="53256" x="11469688" y="5299075"/>
          <p14:tracePt t="53256" x="11474450" y="5302250"/>
          <p14:tracePt t="53256" x="11490325" y="5307013"/>
          <p14:tracePt t="53256" x="11493500" y="5310188"/>
          <p14:tracePt t="53256" x="11504613" y="5318125"/>
          <p14:tracePt t="53256" x="11512550" y="5321300"/>
          <p14:tracePt t="53256" x="11523663" y="5334000"/>
          <p14:tracePt t="53256" x="11536363" y="5337175"/>
          <p14:tracePt t="53256" x="11539538" y="5341938"/>
          <p14:tracePt t="53256" x="11547475" y="5345113"/>
          <p14:tracePt t="53256" x="11555413" y="5348288"/>
          <p14:tracePt t="53256" x="11558588" y="5348288"/>
          <p14:tracePt t="53256" x="11563350" y="5356225"/>
          <p14:tracePt t="53256" x="11574463" y="5356225"/>
          <p14:tracePt t="53256" x="11577638" y="5360988"/>
          <p14:tracePt t="53256" x="11590338" y="5364163"/>
          <p14:tracePt t="53256" x="11593513" y="5368925"/>
          <p14:tracePt t="53256" x="11601450" y="5372100"/>
          <p14:tracePt t="53256" x="11612563" y="5375275"/>
          <p14:tracePt t="53256" x="11628438" y="5387975"/>
          <p14:tracePt t="53256" x="11631613" y="5391150"/>
          <p14:tracePt t="53256" x="11639550" y="5395913"/>
          <p14:tracePt t="53256" x="11644313" y="5395913"/>
          <p14:tracePt t="53256" x="11652250" y="5399088"/>
          <p14:tracePt t="53256" x="11655425" y="5399088"/>
          <p14:tracePt t="53256" x="11663363" y="5402263"/>
          <p14:tracePt t="53256" x="11666538" y="5407025"/>
          <p14:tracePt t="53256" x="11671300" y="5410200"/>
          <p14:tracePt t="53256" x="11679238" y="5410200"/>
          <p14:tracePt t="53256" x="11682413" y="5414963"/>
          <p14:tracePt t="53256" x="11687175" y="5414963"/>
          <p14:tracePt t="53256" x="11698288" y="5418138"/>
          <p14:tracePt t="53256" x="11701463" y="5418138"/>
          <p14:tracePt t="53256" x="11709400" y="5422900"/>
          <p14:tracePt t="53256" x="11717338" y="5422900"/>
          <p14:tracePt t="53256" x="11720513" y="5426075"/>
          <p14:tracePt t="53256" x="11725275" y="5426075"/>
          <p14:tracePt t="53256" x="11733213" y="5430838"/>
          <p14:tracePt t="53256" x="11736388" y="5430838"/>
          <p14:tracePt t="53256" x="11741150" y="5430838"/>
          <p14:tracePt t="53256" x="11744325" y="5430838"/>
          <p14:tracePt t="53256" x="11744325" y="5434013"/>
          <p14:tracePt t="53256" x="11747500" y="5434013"/>
          <p14:tracePt t="53256" x="11752263" y="5434013"/>
          <p14:tracePt t="53256" x="11752263" y="5437188"/>
          <p14:tracePt t="53256" x="11752263" y="5441950"/>
          <p14:tracePt t="53256" x="11752263" y="5445125"/>
          <p14:tracePt t="53256" x="11752263" y="5449888"/>
          <p14:tracePt t="53256" x="11747500" y="5453063"/>
          <p14:tracePt t="53256" x="11744325" y="5453063"/>
          <p14:tracePt t="53256" x="11744325" y="5457825"/>
          <p14:tracePt t="53256" x="11741150" y="5461000"/>
          <p14:tracePt t="53256" x="11741150" y="5464175"/>
          <p14:tracePt t="53256" x="11736388" y="5464175"/>
          <p14:tracePt t="53256" x="11733213" y="5468938"/>
          <p14:tracePt t="53256" x="11728450" y="5472113"/>
          <p14:tracePt t="53256" x="11725275" y="5476875"/>
          <p14:tracePt t="53256" x="11720513" y="5480050"/>
          <p14:tracePt t="53256" x="11717338" y="5480050"/>
          <p14:tracePt t="53256" x="11714163" y="5484813"/>
          <p14:tracePt t="53256" x="11709400" y="5491163"/>
          <p14:tracePt t="53256" x="11706225" y="5491163"/>
          <p14:tracePt t="53256" x="11701463" y="5499100"/>
          <p14:tracePt t="53256" x="11698288" y="5499100"/>
          <p14:tracePt t="53256" x="11693525" y="5503863"/>
          <p14:tracePt t="53256" x="11687175" y="5514975"/>
          <p14:tracePt t="53256" x="11682413" y="5514975"/>
          <p14:tracePt t="53256" x="11679238" y="5518150"/>
          <p14:tracePt t="53256" x="11674475" y="5522913"/>
          <p14:tracePt t="53256" x="11671300" y="5526088"/>
          <p14:tracePt t="53256" x="11671300" y="5530850"/>
          <p14:tracePt t="53256" x="11666538" y="5534025"/>
          <p14:tracePt t="53256" x="11663363" y="5538788"/>
          <p14:tracePt t="53256" x="11647488" y="5545138"/>
          <p14:tracePt t="53256" x="11644313" y="5553075"/>
          <p14:tracePt t="53256" x="11639550" y="5557838"/>
          <p14:tracePt t="53256" x="11636375" y="5561013"/>
          <p14:tracePt t="53256" x="11628438" y="5565775"/>
          <p14:tracePt t="53256" x="11625263" y="5568950"/>
          <p14:tracePt t="53256" x="11620500" y="5572125"/>
          <p14:tracePt t="53256" x="11617325" y="5580063"/>
          <p14:tracePt t="53256" x="11609388" y="5584825"/>
          <p14:tracePt t="53256" x="11604625" y="5588000"/>
          <p14:tracePt t="53256" x="11598275" y="5595938"/>
          <p14:tracePt t="53256" x="11593513" y="5599113"/>
          <p14:tracePt t="53256" x="11585575" y="5607050"/>
          <p14:tracePt t="53256" x="11582400" y="5611813"/>
          <p14:tracePt t="53256" x="11577638" y="5619750"/>
          <p14:tracePt t="53256" x="11574463" y="5622925"/>
          <p14:tracePt t="53256" x="11563350" y="5634038"/>
          <p14:tracePt t="53256" x="11550650" y="5646738"/>
          <p14:tracePt t="53256" x="11547475" y="5649913"/>
          <p14:tracePt t="53256" x="11536363" y="5657850"/>
          <p14:tracePt t="53256" x="11531600" y="5661025"/>
          <p14:tracePt t="53256" x="11531600" y="5665788"/>
          <p14:tracePt t="53256" x="11523663" y="5676900"/>
          <p14:tracePt t="53256" x="11517313" y="5681663"/>
          <p14:tracePt t="53256" x="11512550" y="5688013"/>
          <p14:tracePt t="53256" x="11509375" y="5692775"/>
          <p14:tracePt t="53256" x="11501438" y="5700713"/>
          <p14:tracePt t="53256" x="11496675" y="5703888"/>
          <p14:tracePt t="53256" x="11493500" y="5708650"/>
          <p14:tracePt t="53256" x="11482388" y="5719763"/>
          <p14:tracePt t="53256" x="11477625" y="5727700"/>
          <p14:tracePt t="53256" x="11466513" y="5741988"/>
          <p14:tracePt t="53256" x="11450638" y="5754688"/>
          <p14:tracePt t="53256" x="11447463" y="5757863"/>
          <p14:tracePt t="53256" x="11439525" y="5765800"/>
          <p14:tracePt t="53256" x="11434763" y="5768975"/>
          <p14:tracePt t="53256" x="11428413" y="5776913"/>
          <p14:tracePt t="53256" x="11423650" y="5781675"/>
          <p14:tracePt t="53256" x="11420475" y="5792788"/>
          <p14:tracePt t="53256" x="11407775" y="5800725"/>
          <p14:tracePt t="53256" x="11404600" y="5803900"/>
          <p14:tracePt t="53256" x="11396663" y="5811838"/>
          <p14:tracePt t="53256" x="11393488" y="5816600"/>
          <p14:tracePt t="53256" x="11388725" y="5827713"/>
          <p14:tracePt t="53256" x="11380788" y="5830888"/>
          <p14:tracePt t="53256" x="11374438" y="5838825"/>
          <p14:tracePt t="53256" x="11361738" y="5849938"/>
          <p14:tracePt t="53256" x="11353800" y="5862638"/>
          <p14:tracePt t="53256" x="11339513" y="5873750"/>
          <p14:tracePt t="53256" x="11334750" y="5881688"/>
          <p14:tracePt t="53256" x="11331575" y="5884863"/>
          <p14:tracePt t="53256" x="11323638" y="5897563"/>
          <p14:tracePt t="53256" x="11320463" y="5900738"/>
          <p14:tracePt t="53256" x="11312525" y="5908675"/>
          <p14:tracePt t="53256" x="11299825" y="5916613"/>
          <p14:tracePt t="53256" x="11296650" y="5919788"/>
          <p14:tracePt t="53256" x="11293475" y="5932488"/>
          <p14:tracePt t="53256" x="11272838" y="5943600"/>
          <p14:tracePt t="53256" x="11269663" y="5954713"/>
          <p14:tracePt t="53256" x="11261725" y="5962650"/>
          <p14:tracePt t="53256" x="11245850" y="5978525"/>
          <p14:tracePt t="53256" x="11242675" y="5986463"/>
          <p14:tracePt t="53256" x="11231563" y="5989638"/>
          <p14:tracePt t="53256" x="11218863" y="6005513"/>
          <p14:tracePt t="53256" x="11210925" y="6013450"/>
          <p14:tracePt t="53256" x="11207750" y="6016625"/>
          <p14:tracePt t="53256" x="11196638" y="6024563"/>
          <p14:tracePt t="53256" x="11188700" y="6035675"/>
          <p14:tracePt t="53256" x="11177588" y="6043613"/>
          <p14:tracePt t="53256" x="11172825" y="6046788"/>
          <p14:tracePt t="53256" x="11164888" y="6051550"/>
          <p14:tracePt t="53256" x="11161713" y="6062663"/>
          <p14:tracePt t="53256" x="11153775" y="6067425"/>
          <p14:tracePt t="53256" x="11142663" y="6073775"/>
          <p14:tracePt t="53256" x="11129963" y="6089650"/>
          <p14:tracePt t="53256" x="11110913" y="6105525"/>
          <p14:tracePt t="53256" x="11107738" y="6113463"/>
          <p14:tracePt t="53256" x="11096625" y="6116638"/>
          <p14:tracePt t="53256" x="11088688" y="6129338"/>
          <p14:tracePt t="53256" x="11075988" y="6132513"/>
          <p14:tracePt t="53256" x="11069638" y="6135688"/>
          <p14:tracePt t="53256" x="11064875" y="6148388"/>
          <p14:tracePt t="53256" x="11053763" y="6151563"/>
          <p14:tracePt t="53256" x="11045825" y="6156325"/>
          <p14:tracePt t="53256" x="11042650" y="6162675"/>
          <p14:tracePt t="53256" x="11029950" y="6170613"/>
          <p14:tracePt t="53256" x="11022013" y="6178550"/>
          <p14:tracePt t="53256" x="11018838" y="6178550"/>
          <p14:tracePt t="53256" x="11010900" y="6186488"/>
          <p14:tracePt t="53256" x="10995025" y="6202363"/>
          <p14:tracePt t="53256" x="10983913" y="6210300"/>
          <p14:tracePt t="53256" x="10975975" y="6213475"/>
          <p14:tracePt t="53256" x="10956925" y="6229350"/>
          <p14:tracePt t="53256" x="10953750" y="6232525"/>
          <p14:tracePt t="53256" x="10945813" y="6237288"/>
          <p14:tracePt t="53256" x="10933113" y="6240463"/>
          <p14:tracePt t="53256" x="10926763" y="6248400"/>
          <p14:tracePt t="53256" x="10922000" y="6251575"/>
          <p14:tracePt t="53256" x="10914063" y="6256338"/>
          <p14:tracePt t="53256" x="10895013" y="6270625"/>
          <p14:tracePt t="53256" x="10891838" y="6275388"/>
          <p14:tracePt t="53256" x="10875963" y="6275388"/>
          <p14:tracePt t="53256" x="10864850" y="6283325"/>
          <p14:tracePt t="53256" x="10837863" y="6297613"/>
          <p14:tracePt t="53256" x="10829925" y="6302375"/>
          <p14:tracePt t="53256" x="10818813" y="6305550"/>
          <p14:tracePt t="53256" x="10810875" y="6310313"/>
          <p14:tracePt t="53256" x="10798175" y="6318250"/>
          <p14:tracePt t="53256" x="10790238" y="6318250"/>
          <p14:tracePt t="53256" x="10787063" y="6321425"/>
          <p14:tracePt t="53256" x="10775950" y="6326188"/>
          <p14:tracePt t="53256" x="10771188" y="6326188"/>
          <p14:tracePt t="53256" x="10763250" y="6329363"/>
          <p14:tracePt t="53256" x="10752138" y="6332538"/>
          <p14:tracePt t="53256" x="10736263" y="6337300"/>
          <p14:tracePt t="53256" x="10725150" y="6340475"/>
          <p14:tracePt t="53256" x="10717213" y="6340475"/>
          <p14:tracePt t="53256" x="10690225" y="6353175"/>
          <p14:tracePt t="53256" x="10682288" y="6353175"/>
          <p14:tracePt t="53256" x="10671175" y="6356350"/>
          <p14:tracePt t="53256" x="10663238" y="6356350"/>
          <p14:tracePt t="53256" x="10655300" y="6359525"/>
          <p14:tracePt t="53256" x="10648950" y="6359525"/>
          <p14:tracePt t="53256" x="10636250" y="6364288"/>
          <p14:tracePt t="53256" x="10628313" y="6364288"/>
          <p14:tracePt t="53256" x="10621963" y="6364288"/>
          <p14:tracePt t="53256" x="10617200" y="6364288"/>
          <p14:tracePt t="53256" x="10601325" y="6364288"/>
          <p14:tracePt t="53256" x="10598150" y="6364288"/>
          <p14:tracePt t="53256" x="10587038" y="6364288"/>
          <p14:tracePt t="53256" x="10582275" y="6364288"/>
          <p14:tracePt t="53256" x="10574338" y="6364288"/>
          <p14:tracePt t="53256" x="10566400" y="6364288"/>
          <p14:tracePt t="53256" x="10563225" y="6364288"/>
          <p14:tracePt t="53256" x="10552113" y="6364288"/>
          <p14:tracePt t="53256" x="10544175" y="6364288"/>
          <p14:tracePt t="53256" x="10536238" y="6364288"/>
          <p14:tracePt t="53256" x="10528300" y="6364288"/>
          <p14:tracePt t="53256" x="10520363" y="6364288"/>
          <p14:tracePt t="53256" x="10512425" y="6364288"/>
          <p14:tracePt t="53256" x="10509250" y="6364288"/>
          <p14:tracePt t="53256" x="10490200" y="6364288"/>
          <p14:tracePt t="53256" x="10482263" y="6364288"/>
          <p14:tracePt t="53256" x="10479088" y="6359525"/>
          <p14:tracePt t="53256" x="10471150" y="6359525"/>
          <p14:tracePt t="53256" x="10458450" y="6356350"/>
          <p14:tracePt t="53256" x="10455275" y="6356350"/>
          <p14:tracePt t="53256" x="10452100" y="6353175"/>
          <p14:tracePt t="53256" x="10444163" y="6348413"/>
          <p14:tracePt t="53256" x="10439400" y="6345238"/>
          <p14:tracePt t="53256" x="10436225" y="6345238"/>
          <p14:tracePt t="53256" x="10431463" y="6340475"/>
          <p14:tracePt t="53256" x="10428288" y="6340475"/>
          <p14:tracePt t="53256" x="10425113" y="6337300"/>
          <p14:tracePt t="53256" x="10420350" y="6332538"/>
          <p14:tracePt t="53256" x="10420350" y="6329363"/>
          <p14:tracePt t="53256" x="10417175" y="6326188"/>
          <p14:tracePt t="53256" x="10412413" y="6326188"/>
          <p14:tracePt t="53256" x="10412413" y="6321425"/>
          <p14:tracePt t="53256" x="10409238" y="6318250"/>
          <p14:tracePt t="53256" x="10404475" y="6313488"/>
          <p14:tracePt t="53256" x="10401300" y="6310313"/>
          <p14:tracePt t="53256" x="10401300" y="6305550"/>
          <p14:tracePt t="53256" x="10398125" y="6302375"/>
          <p14:tracePt t="53256" x="10398125" y="6297613"/>
          <p14:tracePt t="53256" x="10393363" y="6294438"/>
          <p14:tracePt t="53256" x="10393363" y="6291263"/>
          <p14:tracePt t="53256" x="10390188" y="6286500"/>
          <p14:tracePt t="53256" x="10390188" y="6283325"/>
          <p14:tracePt t="53256" x="10385425" y="6278563"/>
          <p14:tracePt t="53256" x="10382250" y="6270625"/>
          <p14:tracePt t="53256" x="10382250" y="6264275"/>
          <p14:tracePt t="53256" x="10382250" y="6256338"/>
          <p14:tracePt t="53256" x="10377488" y="6251575"/>
          <p14:tracePt t="53256" x="10377488" y="6243638"/>
          <p14:tracePt t="53256" x="10377488" y="6240463"/>
          <p14:tracePt t="53256" x="10374313" y="6229350"/>
          <p14:tracePt t="53256" x="10374313" y="6224588"/>
          <p14:tracePt t="53256" x="10374313" y="6221413"/>
          <p14:tracePt t="53256" x="10374313" y="6216650"/>
          <p14:tracePt t="53256" x="10374313" y="6210300"/>
          <p14:tracePt t="53256" x="10374313" y="6194425"/>
          <p14:tracePt t="53256" x="10374313" y="6189663"/>
          <p14:tracePt t="53256" x="10369550" y="6186488"/>
          <p14:tracePt t="53256" x="10369550" y="6183313"/>
          <p14:tracePt t="53256" x="10369550" y="6175375"/>
          <p14:tracePt t="53256" x="10369550" y="6170613"/>
          <p14:tracePt t="53256" x="10369550" y="6162675"/>
          <p14:tracePt t="53256" x="10369550" y="6159500"/>
          <p14:tracePt t="53256" x="10369550" y="6151563"/>
          <p14:tracePt t="53256" x="10369550" y="6148388"/>
          <p14:tracePt t="53256" x="10369550" y="6143625"/>
          <p14:tracePt t="53256" x="10369550" y="6135688"/>
          <p14:tracePt t="53256" x="10369550" y="6129338"/>
          <p14:tracePt t="53256" x="10369550" y="6124575"/>
          <p14:tracePt t="53256" x="10369550" y="6116638"/>
          <p14:tracePt t="53256" x="10369550" y="6113463"/>
          <p14:tracePt t="53256" x="10374313" y="6097588"/>
          <p14:tracePt t="53256" x="10382250" y="6089650"/>
          <p14:tracePt t="53256" x="10382250" y="6081713"/>
          <p14:tracePt t="53256" x="10382250" y="6073775"/>
          <p14:tracePt t="53256" x="10382250" y="6070600"/>
          <p14:tracePt t="53256" x="10385425" y="6062663"/>
          <p14:tracePt t="53256" x="10385425" y="6051550"/>
          <p14:tracePt t="53256" x="10390188" y="6046788"/>
          <p14:tracePt t="53256" x="10390188" y="6040438"/>
          <p14:tracePt t="53256" x="10390188" y="6032500"/>
          <p14:tracePt t="53256" x="10393363" y="6024563"/>
          <p14:tracePt t="53256" x="10393363" y="6019800"/>
          <p14:tracePt t="53256" x="10398125" y="6008688"/>
          <p14:tracePt t="53256" x="10398125" y="6000750"/>
          <p14:tracePt t="53256" x="10398125" y="5992813"/>
          <p14:tracePt t="53256" x="10401300" y="5981700"/>
          <p14:tracePt t="53256" x="10404475" y="5970588"/>
          <p14:tracePt t="53256" x="10404475" y="5962650"/>
          <p14:tracePt t="53256" x="10409238" y="5954713"/>
          <p14:tracePt t="53256" x="10417175" y="5943600"/>
          <p14:tracePt t="53256" x="10417175" y="5935663"/>
          <p14:tracePt t="53256" x="10420350" y="5927725"/>
          <p14:tracePt t="53256" x="10425113" y="5916613"/>
          <p14:tracePt t="53256" x="10425113" y="5908675"/>
          <p14:tracePt t="53256" x="10428288" y="5900738"/>
          <p14:tracePt t="53256" x="10428288" y="5889625"/>
          <p14:tracePt t="53256" x="10431463" y="5881688"/>
          <p14:tracePt t="53256" x="10436225" y="5873750"/>
          <p14:tracePt t="53256" x="10436225" y="5870575"/>
          <p14:tracePt t="53256" x="10444163" y="5854700"/>
          <p14:tracePt t="53256" x="10444163" y="5846763"/>
          <p14:tracePt t="53256" x="10447338" y="5838825"/>
          <p14:tracePt t="53256" x="10452100" y="5819775"/>
          <p14:tracePt t="53256" x="10455275" y="5811838"/>
          <p14:tracePt t="53256" x="10455275" y="5800725"/>
          <p14:tracePt t="53256" x="10463213" y="5789613"/>
          <p14:tracePt t="53256" x="10466388" y="5776913"/>
          <p14:tracePt t="53256" x="10466388" y="5768975"/>
          <p14:tracePt t="53256" x="10471150" y="5762625"/>
          <p14:tracePt t="53256" x="10471150" y="5746750"/>
          <p14:tracePt t="53256" x="10474325" y="5741988"/>
          <p14:tracePt t="53256" x="10479088" y="5735638"/>
          <p14:tracePt t="53256" x="10479088" y="5722938"/>
          <p14:tracePt t="53256" x="10482263" y="5711825"/>
          <p14:tracePt t="53256" x="10485438" y="5700713"/>
          <p14:tracePt t="53256" x="10485438" y="5692775"/>
          <p14:tracePt t="53256" x="10493375" y="5676900"/>
          <p14:tracePt t="53256" x="10498138" y="5668963"/>
          <p14:tracePt t="53256" x="10498138" y="5657850"/>
          <p14:tracePt t="53256" x="10506075" y="5634038"/>
          <p14:tracePt t="53256" x="10506075" y="5626100"/>
          <p14:tracePt t="53256" x="10512425" y="5619750"/>
          <p14:tracePt t="53256" x="10517188" y="5603875"/>
          <p14:tracePt t="53256" x="10520363" y="5592763"/>
          <p14:tracePt t="53256" x="10520363" y="5584825"/>
          <p14:tracePt t="53256" x="10525125" y="5568950"/>
          <p14:tracePt t="53256" x="10525125" y="5561013"/>
          <p14:tracePt t="53256" x="10533063" y="5553075"/>
          <p14:tracePt t="53256" x="10536238" y="5538788"/>
          <p14:tracePt t="53256" x="10539413" y="5526088"/>
          <p14:tracePt t="53256" x="10539413" y="5518150"/>
          <p14:tracePt t="53256" x="10544175" y="5511800"/>
          <p14:tracePt t="53256" x="10552113" y="5495925"/>
          <p14:tracePt t="53256" x="10555288" y="5484813"/>
          <p14:tracePt t="53256" x="10560050" y="5472113"/>
          <p14:tracePt t="53256" x="10563225" y="5453063"/>
          <p14:tracePt t="53256" x="10566400" y="5437188"/>
          <p14:tracePt t="53256" x="10566400" y="5430838"/>
          <p14:tracePt t="53256" x="10574338" y="5422900"/>
          <p14:tracePt t="53256" x="10579100" y="5407025"/>
          <p14:tracePt t="53256" x="10579100" y="5395913"/>
          <p14:tracePt t="53256" x="10582275" y="5387975"/>
          <p14:tracePt t="53256" x="10587038" y="5372100"/>
          <p14:tracePt t="53256" x="10587038" y="5364163"/>
          <p14:tracePt t="53256" x="10594975" y="5356225"/>
          <p14:tracePt t="53256" x="10598150" y="5345113"/>
          <p14:tracePt t="53256" x="10601325" y="5329238"/>
          <p14:tracePt t="53256" x="10606088" y="5321300"/>
          <p14:tracePt t="53256" x="10609263" y="5314950"/>
          <p14:tracePt t="53256" x="10609263" y="5299075"/>
          <p14:tracePt t="53256" x="10621963" y="5280025"/>
          <p14:tracePt t="53256" x="10625138" y="5264150"/>
          <p14:tracePt t="53256" x="10636250" y="5245100"/>
          <p14:tracePt t="53256" x="10641013" y="5233988"/>
          <p14:tracePt t="53256" x="10644188" y="5221288"/>
          <p14:tracePt t="53256" x="10648950" y="5213350"/>
          <p14:tracePt t="53256" x="10655300" y="5202238"/>
          <p14:tracePt t="53256" x="10660063" y="5194300"/>
          <p14:tracePt t="53256" x="10663238" y="5186363"/>
          <p14:tracePt t="53256" x="10671175" y="5175250"/>
          <p14:tracePt t="53256" x="10671175" y="5167313"/>
          <p14:tracePt t="53256" x="10682288" y="5156200"/>
          <p14:tracePt t="53256" x="10687050" y="5148263"/>
          <p14:tracePt t="53256" x="10690225" y="5140325"/>
          <p14:tracePt t="53256" x="10694988" y="5129213"/>
          <p14:tracePt t="53256" x="10709275" y="5110163"/>
          <p14:tracePt t="53256" x="10714038" y="5105400"/>
          <p14:tracePt t="53256" x="10717213" y="5097463"/>
          <p14:tracePt t="53256" x="10721975" y="5091113"/>
          <p14:tracePt t="53256" x="10733088" y="5078413"/>
          <p14:tracePt t="53256" x="10736263" y="5070475"/>
          <p14:tracePt t="53256" x="10741025" y="5067300"/>
          <p14:tracePt t="53256" x="10748963" y="5059363"/>
          <p14:tracePt t="53256" x="10752138" y="5056188"/>
          <p14:tracePt t="53256" x="10756900" y="5043488"/>
          <p14:tracePt t="53256" x="10760075" y="5043488"/>
          <p14:tracePt t="53256" x="10763250" y="5040313"/>
          <p14:tracePt t="53256" x="10775950" y="5029200"/>
          <p14:tracePt t="53256" x="10779125" y="5021263"/>
          <p14:tracePt t="53256" x="10783888" y="5016500"/>
          <p14:tracePt t="53256" x="10790238" y="5010150"/>
          <p14:tracePt t="53256" x="10798175" y="5002213"/>
          <p14:tracePt t="53256" x="10806113" y="4997450"/>
          <p14:tracePt t="53256" x="10814050" y="4986338"/>
          <p14:tracePt t="53256" x="10821988" y="4978400"/>
          <p14:tracePt t="53256" x="10829925" y="4975225"/>
          <p14:tracePt t="53256" x="10833100" y="4970463"/>
          <p14:tracePt t="53256" x="10841038" y="4962525"/>
          <p14:tracePt t="53256" x="10841038" y="4959350"/>
          <p14:tracePt t="53256" x="10848975" y="4954588"/>
          <p14:tracePt t="53256" x="10852150" y="4951413"/>
          <p14:tracePt t="53256" x="10856913" y="4948238"/>
          <p14:tracePt t="53256" x="10864850" y="4943475"/>
          <p14:tracePt t="53256" x="10868025" y="4940300"/>
          <p14:tracePt t="53256" x="10872788" y="4935538"/>
          <p14:tracePt t="53256" x="10879138" y="4932363"/>
          <p14:tracePt t="53256" x="10895013" y="4921250"/>
          <p14:tracePt t="53256" x="10902950" y="4913313"/>
          <p14:tracePt t="53256" x="10906125" y="4908550"/>
          <p14:tracePt t="53256" x="10910888" y="4905375"/>
          <p14:tracePt t="53256" x="10914063" y="4905375"/>
          <p14:tracePt t="53256" x="10922000" y="4897438"/>
          <p14:tracePt t="53256" x="10926763" y="4897438"/>
          <p14:tracePt t="53256" x="10929938" y="4894263"/>
          <p14:tracePt t="53256" x="10933113" y="4889500"/>
          <p14:tracePt t="53256" x="10937875" y="4886325"/>
          <p14:tracePt t="53256" x="10941050" y="4881563"/>
          <p14:tracePt t="53256" x="10948988" y="4881563"/>
          <p14:tracePt t="53256" x="10948988" y="4878388"/>
          <p14:tracePt t="53256" x="10956925" y="4873625"/>
          <p14:tracePt t="53256" x="10960100" y="4870450"/>
          <p14:tracePt t="53256" x="10964863" y="4870450"/>
          <p14:tracePt t="53256" x="10968038" y="4867275"/>
          <p14:tracePt t="53256" x="10972800" y="4862513"/>
          <p14:tracePt t="53256" x="10975975" y="4862513"/>
          <p14:tracePt t="53256" x="10980738" y="4859338"/>
          <p14:tracePt t="53256" x="10983913" y="4854575"/>
          <p14:tracePt t="53256" x="10987088" y="4854575"/>
          <p14:tracePt t="53256" x="10987088" y="4851400"/>
          <p14:tracePt t="53256" x="10991850" y="4851400"/>
          <p14:tracePt t="53256" x="10995025" y="4851400"/>
          <p14:tracePt t="53256" x="10995025" y="4846638"/>
          <p14:tracePt t="53256" x="10999788" y="4846638"/>
          <p14:tracePt t="53256" x="11002963" y="4843463"/>
          <p14:tracePt t="53256" x="11007725" y="4843463"/>
          <p14:tracePt t="53256" x="11010900" y="4840288"/>
          <p14:tracePt t="53256" x="11014075" y="4835525"/>
          <p14:tracePt t="53256" x="11018838" y="4835525"/>
          <p14:tracePt t="53256" x="11022013" y="4835525"/>
          <p14:tracePt t="53256" x="11026775" y="4835525"/>
          <p14:tracePt t="53256" x="11029950" y="4835525"/>
          <p14:tracePt t="53256" x="11034713" y="4835525"/>
          <p14:tracePt t="53256" x="11037888" y="4835525"/>
          <p14:tracePt t="53256" x="11037888" y="4840288"/>
          <p14:tracePt t="53256" x="11042650" y="4840288"/>
          <p14:tracePt t="53256" x="11042650" y="4843463"/>
          <p14:tracePt t="53256" x="11045825" y="4843463"/>
          <p14:tracePt t="53256" x="11049000" y="4843463"/>
          <p14:tracePt t="53256" x="11049000" y="4846638"/>
          <p14:tracePt t="53256" x="11053763" y="4846638"/>
          <p14:tracePt t="53256" x="11056938" y="4846638"/>
          <p14:tracePt t="53256" x="11056938" y="4851400"/>
          <p14:tracePt t="53256" x="11056938" y="4854575"/>
          <p14:tracePt t="53256" x="11061700" y="4854575"/>
          <p14:tracePt t="53256" x="11064875" y="4854575"/>
          <p14:tracePt t="53256" x="11064875" y="4859338"/>
          <p14:tracePt t="53256" x="11069638" y="4859338"/>
          <p14:tracePt t="53256" x="11069638" y="4862513"/>
          <p14:tracePt t="53256" x="11072813" y="4867275"/>
          <p14:tracePt t="53256" x="11075988" y="4867275"/>
          <p14:tracePt t="53256" x="11075988" y="4870450"/>
          <p14:tracePt t="53256" x="11080750" y="4873625"/>
          <p14:tracePt t="53256" x="11083925" y="4873625"/>
          <p14:tracePt t="53256" x="11083925" y="4878388"/>
          <p14:tracePt t="53256" x="11083925" y="4881563"/>
          <p14:tracePt t="53256" x="11088688" y="4881563"/>
          <p14:tracePt t="53256" x="11091863" y="4886325"/>
          <p14:tracePt t="53256" x="11091863" y="4889500"/>
          <p14:tracePt t="53256" x="11096625" y="4889500"/>
          <p14:tracePt t="53256" x="11096625" y="4894263"/>
          <p14:tracePt t="53256" x="11096625" y="4897438"/>
          <p14:tracePt t="53256" x="11099800" y="4897438"/>
          <p14:tracePt t="53256" x="11099800" y="4900613"/>
          <p14:tracePt t="53256" x="11099800" y="4905375"/>
          <p14:tracePt t="53256" x="11102975" y="4905375"/>
          <p14:tracePt t="53256" x="11102975" y="4908550"/>
          <p14:tracePt t="53256" x="11102975" y="4913313"/>
          <p14:tracePt t="53256" x="11102975" y="4916488"/>
          <p14:tracePt t="53256" x="11107738" y="4916488"/>
          <p14:tracePt t="53256" x="11107738" y="4921250"/>
          <p14:tracePt t="53256" x="11107738" y="4924425"/>
          <p14:tracePt t="53256" x="11107738" y="4927600"/>
          <p14:tracePt t="53256" x="11107738" y="4932363"/>
          <p14:tracePt t="53256" x="11107738" y="4935538"/>
          <p14:tracePt t="53256" x="11107738" y="4940300"/>
          <p14:tracePt t="53256" x="11107738" y="4943475"/>
          <p14:tracePt t="53256" x="11102975" y="4943475"/>
          <p14:tracePt t="53256" x="11102975" y="4948238"/>
          <p14:tracePt t="53256" x="11099800" y="4948238"/>
          <p14:tracePt t="53256" x="11099800" y="4951413"/>
          <p14:tracePt t="53256" x="11096625" y="4951413"/>
          <p14:tracePt t="53256" x="11096625" y="4954588"/>
          <p14:tracePt t="53256" x="11091863" y="4959350"/>
          <p14:tracePt t="53256" x="11088688" y="4959350"/>
          <p14:tracePt t="53256" x="11083925" y="4962525"/>
          <p14:tracePt t="53256" x="11083925" y="4967288"/>
          <p14:tracePt t="53256" x="11080750" y="4970463"/>
          <p14:tracePt t="53256" x="11075988" y="4970463"/>
          <p14:tracePt t="53256" x="11075988" y="4975225"/>
          <p14:tracePt t="53256" x="11072813" y="4975225"/>
          <p14:tracePt t="53256" x="11069638" y="4975225"/>
          <p14:tracePt t="53256" x="11069638" y="4978400"/>
          <p14:tracePt t="53256" x="11064875" y="4983163"/>
          <p14:tracePt t="53256" x="11061700" y="4983163"/>
          <p14:tracePt t="53256" x="11061700" y="4986338"/>
          <p14:tracePt t="53256" x="11056938" y="4989513"/>
          <p14:tracePt t="53256" x="11053763" y="4989513"/>
          <p14:tracePt t="53256" x="11049000" y="4994275"/>
          <p14:tracePt t="53256" x="11045825" y="4994275"/>
          <p14:tracePt t="53256" x="11042650" y="4997450"/>
          <p14:tracePt t="53256" x="11037888" y="5002213"/>
          <p14:tracePt t="53256" x="11029950" y="5005388"/>
          <p14:tracePt t="53256" x="11026775" y="5005388"/>
          <p14:tracePt t="53256" x="11026775" y="5010150"/>
          <p14:tracePt t="53256" x="11022013" y="5013325"/>
          <p14:tracePt t="53256" x="11018838" y="5013325"/>
          <p14:tracePt t="53256" x="11018838" y="5016500"/>
          <p14:tracePt t="53256" x="11014075" y="5016500"/>
          <p14:tracePt t="53256" x="11010900" y="5016500"/>
          <p14:tracePt t="53256" x="11007725" y="5021263"/>
          <p14:tracePt t="53256" x="11002963" y="5021263"/>
          <p14:tracePt t="53256" x="11002963" y="5024438"/>
          <p14:tracePt t="53256" x="10999788" y="5024438"/>
          <p14:tracePt t="53256" x="10995025" y="5024438"/>
          <p14:tracePt t="53256" x="10991850" y="5024438"/>
          <p14:tracePt t="53256" x="10991850" y="5029200"/>
          <p14:tracePt t="53256" x="10983913" y="5032375"/>
          <p14:tracePt t="53256" x="10980738" y="5032375"/>
          <p14:tracePt t="53256" x="10975975" y="5037138"/>
          <p14:tracePt t="53256" x="10972800" y="5037138"/>
          <p14:tracePt t="53256" x="10968038" y="5037138"/>
          <p14:tracePt t="53256" x="10964863" y="5040313"/>
          <p14:tracePt t="53256" x="10960100" y="5040313"/>
          <p14:tracePt t="53256" x="10956925" y="5043488"/>
          <p14:tracePt t="53256" x="10953750" y="5043488"/>
          <p14:tracePt t="53256" x="10948988" y="5043488"/>
          <p14:tracePt t="53256" x="10945813" y="5043488"/>
          <p14:tracePt t="53256" x="10941050" y="5048250"/>
          <p14:tracePt t="53256" x="10933113" y="5048250"/>
          <p14:tracePt t="53256" x="10929938" y="5051425"/>
          <p14:tracePt t="53256" x="10926763" y="5051425"/>
          <p14:tracePt t="53256" x="10922000" y="5051425"/>
          <p14:tracePt t="53256" x="10914063" y="5056188"/>
          <p14:tracePt t="53256" x="10910888" y="5056188"/>
          <p14:tracePt t="53256" x="10906125" y="5056188"/>
          <p14:tracePt t="53256" x="10902950" y="5056188"/>
          <p14:tracePt t="53256" x="10899775" y="5056188"/>
          <p14:tracePt t="53256" x="10891838" y="5059363"/>
          <p14:tracePt t="53256" x="10887075" y="5059363"/>
          <p14:tracePt t="53256" x="10883900" y="5059363"/>
          <p14:tracePt t="53256" x="10879138" y="5064125"/>
          <p14:tracePt t="53256" x="10872788" y="5064125"/>
          <p14:tracePt t="53256" x="10868025" y="5064125"/>
          <p14:tracePt t="53256" x="10864850" y="5064125"/>
          <p14:tracePt t="53256" x="10860088" y="5067300"/>
          <p14:tracePt t="53256" x="10852150" y="5067300"/>
          <p14:tracePt t="53256" x="10848975" y="5067300"/>
          <p14:tracePt t="53256" x="10837863" y="5070475"/>
          <p14:tracePt t="53256" x="10829925" y="5070475"/>
          <p14:tracePt t="53256" x="10825163" y="5070475"/>
          <p14:tracePt t="53256" x="10821988" y="5070475"/>
          <p14:tracePt t="53256" x="10818813" y="5070475"/>
          <p14:tracePt t="53256" x="10814050" y="5070475"/>
          <p14:tracePt t="53256" x="10810875" y="5075238"/>
          <p14:tracePt t="53256" x="10806113" y="5075238"/>
          <p14:tracePt t="53256" x="10802938" y="5075238"/>
          <p14:tracePt t="53256" x="10790238" y="5075238"/>
          <p14:tracePt t="53256" x="10787063" y="5075238"/>
          <p14:tracePt t="53256" x="10783888" y="5075238"/>
          <p14:tracePt t="53256" x="10779125" y="5075238"/>
          <p14:tracePt t="53256" x="10775950" y="5075238"/>
          <p14:tracePt t="53256" x="10771188" y="5075238"/>
          <p14:tracePt t="53256" x="10763250" y="5078413"/>
          <p14:tracePt t="53256" x="10760075" y="5078413"/>
          <p14:tracePt t="53256" x="10752138" y="5078413"/>
          <p14:tracePt t="53256" x="10744200" y="5078413"/>
          <p14:tracePt t="53256" x="10741025" y="5078413"/>
          <p14:tracePt t="53256" x="10736263" y="5078413"/>
          <p14:tracePt t="53256" x="10733088" y="5083175"/>
          <p14:tracePt t="53256" x="10729913" y="5083175"/>
          <p14:tracePt t="53256" x="10721975" y="5083175"/>
          <p14:tracePt t="53256" x="10717213" y="5083175"/>
          <p14:tracePt t="53256" x="10714038" y="5086350"/>
          <p14:tracePt t="53256" x="10709275" y="5086350"/>
          <p14:tracePt t="53256" x="10706100" y="5086350"/>
          <p14:tracePt t="53256" x="10702925" y="5086350"/>
          <p14:tracePt t="53256" x="10698163" y="5086350"/>
          <p14:tracePt t="53256" x="10694988" y="5086350"/>
          <p14:tracePt t="53256" x="10690225" y="5086350"/>
          <p14:tracePt t="53256" x="10687050" y="5086350"/>
          <p14:tracePt t="53256" x="10682288" y="5091113"/>
          <p14:tracePt t="53256" x="10679113" y="5091113"/>
          <p14:tracePt t="53256" x="10675938" y="5091113"/>
          <p14:tracePt t="53256" x="10671175" y="5091113"/>
          <p14:tracePt t="53256" x="10668000" y="5091113"/>
          <p14:tracePt t="53256" x="10663238" y="5091113"/>
          <p14:tracePt t="53256" x="10655300" y="5094288"/>
          <p14:tracePt t="53256" x="10652125" y="5094288"/>
          <p14:tracePt t="53256" x="10648950" y="5094288"/>
          <p14:tracePt t="53256" x="10644188" y="5094288"/>
          <p14:tracePt t="53256" x="10641013" y="5094288"/>
          <p14:tracePt t="53256" x="10636250" y="5094288"/>
          <p14:tracePt t="53256" x="10625138" y="5102225"/>
          <p14:tracePt t="53256" x="10617200" y="5102225"/>
          <p14:tracePt t="53256" x="10614025" y="5102225"/>
          <p14:tracePt t="53256" x="10609263" y="5102225"/>
          <p14:tracePt t="53256" x="10606088" y="5102225"/>
          <p14:tracePt t="53256" x="10598150" y="5102225"/>
          <p14:tracePt t="53256" x="10594975" y="5102225"/>
          <p14:tracePt t="53256" x="10590213" y="5102225"/>
          <p14:tracePt t="53256" x="10587038" y="5102225"/>
          <p14:tracePt t="53256" x="10582275" y="5102225"/>
          <p14:tracePt t="53256" x="10579100" y="5102225"/>
          <p14:tracePt t="53256" x="10574338" y="5102225"/>
          <p14:tracePt t="53256" x="10571163" y="5102225"/>
          <p14:tracePt t="53256" x="10566400" y="5102225"/>
          <p14:tracePt t="53256" x="10560050" y="5102225"/>
          <p14:tracePt t="53256" x="10552113" y="5102225"/>
          <p14:tracePt t="53256" x="10547350" y="5102225"/>
          <p14:tracePt t="53256" x="10544175" y="5102225"/>
          <p14:tracePt t="53256" x="10536238" y="5102225"/>
          <p14:tracePt t="53256" x="10525125" y="5102225"/>
          <p14:tracePt t="53256" x="10520363" y="5102225"/>
          <p14:tracePt t="53256" x="10517188" y="5102225"/>
          <p14:tracePt t="53256" x="10512425" y="5102225"/>
          <p14:tracePt t="53256" x="10506075" y="5102225"/>
          <p14:tracePt t="53256" x="10501313" y="5102225"/>
          <p14:tracePt t="53256" x="10493375" y="5102225"/>
          <p14:tracePt t="53256" x="10490200" y="5102225"/>
          <p14:tracePt t="53256" x="10485438" y="5102225"/>
          <p14:tracePt t="53256" x="10482263" y="5102225"/>
          <p14:tracePt t="53256" x="10474325" y="5102225"/>
          <p14:tracePt t="53256" x="10471150" y="5102225"/>
          <p14:tracePt t="53256" x="10466388" y="5102225"/>
          <p14:tracePt t="53256" x="10463213" y="5102225"/>
          <p14:tracePt t="53256" x="10458450" y="5102225"/>
          <p14:tracePt t="53256" x="10455275" y="5102225"/>
          <p14:tracePt t="53256" x="10452100" y="5102225"/>
          <p14:tracePt t="53256" x="10447338" y="5102225"/>
          <p14:tracePt t="53256" x="10444163" y="5102225"/>
          <p14:tracePt t="53256" x="10439400" y="5102225"/>
          <p14:tracePt t="53256" x="10436225" y="5102225"/>
          <p14:tracePt t="53256" x="10431463" y="5102225"/>
          <p14:tracePt t="53256" x="10428288" y="5102225"/>
          <p14:tracePt t="53256" x="10425113" y="5097463"/>
          <p14:tracePt t="53256" x="10420350" y="5097463"/>
          <p14:tracePt t="53256" x="10417175" y="5097463"/>
          <p14:tracePt t="53256" x="10412413" y="5097463"/>
          <p14:tracePt t="53256" x="10404475" y="5091113"/>
          <p14:tracePt t="53256" x="10401300" y="5091113"/>
          <p14:tracePt t="53256" x="10398125" y="5091113"/>
          <p14:tracePt t="53256" x="10393363" y="5091113"/>
          <p14:tracePt t="53256" x="10390188" y="5091113"/>
          <p14:tracePt t="53256" x="10385425" y="5091113"/>
          <p14:tracePt t="53256" x="10382250" y="5091113"/>
          <p14:tracePt t="53256" x="10377488" y="5091113"/>
          <p14:tracePt t="53256" x="10374313" y="5086350"/>
          <p14:tracePt t="53256" x="10369550" y="5086350"/>
          <p14:tracePt t="53256" x="10366375" y="5086350"/>
          <p14:tracePt t="53256" x="10363200" y="5086350"/>
          <p14:tracePt t="53256" x="10358438" y="5086350"/>
          <p14:tracePt t="53256" x="10355263" y="5086350"/>
          <p14:tracePt t="53256" x="10350500" y="5086350"/>
          <p14:tracePt t="53256" x="10347325" y="5086350"/>
          <p14:tracePt t="53256" x="10342563" y="5086350"/>
          <p14:tracePt t="53256" x="10339388" y="5086350"/>
          <p14:tracePt t="53256" x="10336213" y="5086350"/>
          <p14:tracePt t="53256" x="10328275" y="5086350"/>
          <p14:tracePt t="53256" x="10323513" y="5086350"/>
          <p14:tracePt t="53256" x="10320338" y="5086350"/>
          <p14:tracePt t="53256" x="10315575" y="5086350"/>
          <p14:tracePt t="53256" x="10312400" y="5086350"/>
          <p14:tracePt t="53256" x="10309225" y="5086350"/>
          <p14:tracePt t="53256" x="10304463" y="5086350"/>
          <p14:tracePt t="53256" x="10301288" y="5086350"/>
          <p14:tracePt t="53256" x="10296525" y="5086350"/>
          <p14:tracePt t="53256" x="10293350" y="5086350"/>
          <p14:tracePt t="53256" x="10288588" y="5086350"/>
          <p14:tracePt t="53256" x="10285413" y="5086350"/>
          <p14:tracePt t="53256" x="10282238" y="5086350"/>
          <p14:tracePt t="53256" x="10277475" y="5086350"/>
          <p14:tracePt t="53256" x="10274300" y="5086350"/>
          <p14:tracePt t="53256" x="10269538" y="5086350"/>
          <p14:tracePt t="53256" x="10266363" y="5086350"/>
          <p14:tracePt t="53256" x="10261600" y="5086350"/>
          <p14:tracePt t="53256" x="10258425" y="5086350"/>
          <p14:tracePt t="53256" x="10255250" y="5086350"/>
          <p14:tracePt t="53256" x="10250488" y="5086350"/>
          <p14:tracePt t="53256" x="10247313" y="5086350"/>
          <p14:tracePt t="53256" x="10242550" y="5086350"/>
          <p14:tracePt t="53256" x="10239375" y="5086350"/>
          <p14:tracePt t="53256" x="10234613" y="5086350"/>
          <p14:tracePt t="53256" x="10231438" y="5086350"/>
          <p14:tracePt t="53256" x="10228263" y="5086350"/>
          <p14:tracePt t="53256" x="10223500" y="5086350"/>
          <p14:tracePt t="53256" x="10220325" y="5086350"/>
          <p14:tracePt t="53256" x="10215563" y="5086350"/>
          <p14:tracePt t="53256" x="10212388" y="5086350"/>
          <p14:tracePt t="53256" x="10207625" y="5086350"/>
          <p14:tracePt t="53256" x="10212388" y="5086350"/>
          <p14:tracePt t="53256" x="10215563" y="5086350"/>
          <p14:tracePt t="53256" x="10220325" y="5086350"/>
          <p14:tracePt t="53256" x="10223500" y="5086350"/>
          <p14:tracePt t="53256" x="10228263" y="5086350"/>
          <p14:tracePt t="53256" x="10231438" y="5091113"/>
          <p14:tracePt t="53256" x="10234613" y="5091113"/>
          <p14:tracePt t="53256" x="10239375" y="5091113"/>
          <p14:tracePt t="53256" x="10242550" y="5091113"/>
          <p14:tracePt t="53256" x="10247313" y="5091113"/>
          <p14:tracePt t="53256" x="10255250" y="5094288"/>
          <p14:tracePt t="53256" x="10258425" y="5094288"/>
          <p14:tracePt t="53256" x="10261600" y="5094288"/>
          <p14:tracePt t="53256" x="10266363" y="5094288"/>
          <p14:tracePt t="53256" x="10274300" y="5094288"/>
          <p14:tracePt t="53256" x="10277475" y="5094288"/>
          <p14:tracePt t="53256" x="10282238" y="5094288"/>
          <p14:tracePt t="53256" x="10285413" y="5094288"/>
          <p14:tracePt t="53256" x="10293350" y="5094288"/>
          <p14:tracePt t="53256" x="10304463" y="5094288"/>
          <p14:tracePt t="53256" x="10309225" y="5094288"/>
          <p14:tracePt t="53256" x="10312400" y="5094288"/>
          <p14:tracePt t="53256" x="10315575" y="5094288"/>
          <p14:tracePt t="53256" x="10320338" y="5094288"/>
          <p14:tracePt t="53256" x="10328275" y="5094288"/>
          <p14:tracePt t="53256" x="10336213" y="5094288"/>
          <p14:tracePt t="53256" x="10342563" y="5094288"/>
          <p14:tracePt t="53256" x="10347325" y="5094288"/>
          <p14:tracePt t="53256" x="10350500" y="5094288"/>
          <p14:tracePt t="53256" x="10355263" y="5094288"/>
          <p14:tracePt t="53256" x="10358438" y="5094288"/>
          <p14:tracePt t="53256" x="10363200" y="5094288"/>
          <p14:tracePt t="53256" x="10369550" y="5094288"/>
          <p14:tracePt t="53256" x="10374313" y="5094288"/>
          <p14:tracePt t="53256" x="10377488" y="5094288"/>
          <p14:tracePt t="53256" x="10382250" y="5094288"/>
          <p14:tracePt t="53256" x="10385425" y="5094288"/>
          <p14:tracePt t="53256" x="10390188" y="5094288"/>
          <p14:tracePt t="53256" x="10393363" y="5094288"/>
          <p14:tracePt t="53256" x="10398125" y="5094288"/>
          <p14:tracePt t="53256" x="10401300" y="5094288"/>
          <p14:tracePt t="53256" x="10404475" y="5094288"/>
          <p14:tracePt t="53256" x="10409238" y="5094288"/>
          <p14:tracePt t="53256" x="10412413" y="5094288"/>
          <p14:tracePt t="53256" x="10417175" y="5094288"/>
          <p14:tracePt t="53256" x="10420350" y="5094288"/>
          <p14:tracePt t="53256" x="10425113" y="5094288"/>
          <p14:tracePt t="53256" x="10428288" y="5094288"/>
          <p14:tracePt t="53256" x="10431463" y="5094288"/>
          <p14:tracePt t="53256" x="10436225" y="5094288"/>
          <p14:tracePt t="53256" x="10439400" y="5094288"/>
          <p14:tracePt t="53256" x="10444163" y="5094288"/>
          <p14:tracePt t="53256" x="10447338" y="5094288"/>
          <p14:tracePt t="53256" x="10452100" y="5094288"/>
          <p14:tracePt t="53256" x="10455275" y="5094288"/>
          <p14:tracePt t="53256" x="10458450" y="5094288"/>
          <p14:tracePt t="53256" x="10463213" y="5094288"/>
          <p14:tracePt t="53256" x="10466388" y="5094288"/>
          <p14:tracePt t="53256" x="10471150" y="5094288"/>
          <p14:tracePt t="53256" x="10474325" y="5094288"/>
          <p14:tracePt t="53256" x="10479088" y="5094288"/>
          <p14:tracePt t="53256" x="10482263" y="5094288"/>
          <p14:tracePt t="53256" x="10485438" y="5094288"/>
          <p14:tracePt t="53256" x="10490200" y="5094288"/>
          <p14:tracePt t="53256" x="10493375" y="5094288"/>
          <p14:tracePt t="53256" x="10498138" y="5094288"/>
          <p14:tracePt t="53256" x="10501313" y="5094288"/>
          <p14:tracePt t="53256" x="10506075" y="5094288"/>
          <p14:tracePt t="53256" x="10509250" y="5094288"/>
          <p14:tracePt t="53256" x="10512425" y="5094288"/>
          <p14:tracePt t="53256" x="10517188" y="5094288"/>
          <p14:tracePt t="53256" x="10520363" y="5094288"/>
          <p14:tracePt t="53256" x="10525125" y="5094288"/>
          <p14:tracePt t="53256" x="10528300" y="5094288"/>
          <p14:tracePt t="53256" x="10533063" y="5094288"/>
          <p14:tracePt t="53256" x="10536238" y="5094288"/>
          <p14:tracePt t="53256" x="10539413" y="5094288"/>
          <p14:tracePt t="53256" x="10544175" y="5094288"/>
          <p14:tracePt t="53256" x="10544175" y="5091113"/>
          <p14:tracePt t="53256" x="10547350" y="5091113"/>
          <p14:tracePt t="53256" x="10552113" y="5091113"/>
          <p14:tracePt t="53256" x="10555288" y="5091113"/>
          <p14:tracePt t="53256" x="10560050" y="5091113"/>
          <p14:tracePt t="53256" x="10563225" y="5091113"/>
          <p14:tracePt t="53256" x="10566400" y="5091113"/>
          <p14:tracePt t="53256" x="10571163" y="5091113"/>
          <p14:tracePt t="53256" x="10574338" y="5091113"/>
          <p14:tracePt t="53256" x="10579100" y="5091113"/>
          <p14:tracePt t="53256" x="10582275" y="5091113"/>
          <p14:tracePt t="53256" x="10587038" y="5091113"/>
          <p14:tracePt t="53256" x="10590213" y="5091113"/>
          <p14:tracePt t="53256" x="10594975" y="5091113"/>
          <p14:tracePt t="53256" x="10598150" y="5091113"/>
          <p14:tracePt t="53256" x="10601325" y="5091113"/>
          <p14:tracePt t="53256" x="10606088" y="5091113"/>
          <p14:tracePt t="53256" x="10609263" y="5091113"/>
          <p14:tracePt t="53256" x="10614025" y="5091113"/>
          <p14:tracePt t="53256" x="10617200" y="5091113"/>
          <p14:tracePt t="53256" x="10621963" y="5091113"/>
          <p14:tracePt t="53256" x="10625138" y="5091113"/>
          <p14:tracePt t="53256" x="10628313" y="5091113"/>
          <p14:tracePt t="53256" x="10633075" y="5091113"/>
          <p14:tracePt t="53256" x="10636250" y="5091113"/>
          <p14:tracePt t="53256" x="10641013" y="5091113"/>
          <p14:tracePt t="53256" x="10644188" y="5091113"/>
          <p14:tracePt t="53256" x="10648950" y="5091113"/>
          <p14:tracePt t="53256" x="10652125" y="5091113"/>
          <p14:tracePt t="53256" x="10655300" y="5091113"/>
          <p14:tracePt t="53256" x="10660063" y="5091113"/>
          <p14:tracePt t="53256" x="10663238" y="5091113"/>
          <p14:tracePt t="53256" x="10668000" y="5091113"/>
          <p14:tracePt t="53256" x="10671175" y="5091113"/>
          <p14:tracePt t="53256" x="10675938" y="5091113"/>
          <p14:tracePt t="53775" x="10671175" y="5091113"/>
          <p14:tracePt t="53786" x="10668000" y="5091113"/>
          <p14:tracePt t="53797" x="10663238" y="5091113"/>
          <p14:tracePt t="53805" x="10660063" y="5091113"/>
          <p14:tracePt t="53820" x="10655300" y="5091113"/>
          <p14:tracePt t="53823" x="10655300" y="5086350"/>
          <p14:tracePt t="53847" x="10652125" y="5086350"/>
          <p14:tracePt t="53875" x="10648950" y="5086350"/>
          <p14:tracePt t="53886" x="10644188" y="5086350"/>
          <p14:tracePt t="53895" x="10641013" y="5086350"/>
          <p14:tracePt t="53907" x="10636250" y="5086350"/>
          <p14:tracePt t="53916" x="10633075" y="5086350"/>
          <p14:tracePt t="53942" x="10628313" y="5086350"/>
          <p14:tracePt t="53954" x="10625138" y="5086350"/>
          <p14:tracePt t="53970" x="10621963" y="5086350"/>
          <p14:tracePt t="53979" x="10617200" y="5086350"/>
          <p14:tracePt t="53986" x="10614025" y="5086350"/>
          <p14:tracePt t="53994" x="10609263" y="5086350"/>
          <p14:tracePt t="54002" x="10606088" y="5086350"/>
          <p14:tracePt t="54010" x="10601325" y="5086350"/>
          <p14:tracePt t="54019" x="10598150" y="5086350"/>
          <p14:tracePt t="54033" x="10594975" y="5086350"/>
          <p14:tracePt t="54041" x="10590213" y="5086350"/>
          <p14:tracePt t="54052" x="10587038" y="5086350"/>
          <p14:tracePt t="54058" x="10582275" y="5086350"/>
          <p14:tracePt t="54063" x="10579100" y="5086350"/>
          <p14:tracePt t="54070" x="10574338" y="5086350"/>
          <p14:tracePt t="54073" x="10571163" y="5086350"/>
          <p14:tracePt t="54079" x="10566400" y="5086350"/>
          <p14:tracePt t="54085" x="10563225" y="5086350"/>
          <p14:tracePt t="54090" x="10560050" y="5086350"/>
          <p14:tracePt t="54095" x="10555288" y="5086350"/>
          <p14:tracePt t="54098" x="10552113" y="5086350"/>
          <p14:tracePt t="54100" x="10552113" y="5083175"/>
          <p14:tracePt t="54103" x="10547350" y="5083175"/>
          <p14:tracePt t="54109" x="10544175" y="5083175"/>
          <p14:tracePt t="54120" x="10539413" y="5083175"/>
          <p14:tracePt t="54125" x="10536238" y="5083175"/>
          <p14:tracePt t="54145" x="10533063" y="5083175"/>
          <p14:tracePt t="54155" x="10528300" y="5083175"/>
          <p14:tracePt t="54166" x="10525125" y="5083175"/>
          <p14:tracePt t="54171" x="10520363" y="5083175"/>
          <p14:tracePt t="54176" x="10517188" y="5083175"/>
          <p14:tracePt t="54183" x="10512425" y="5083175"/>
          <p14:tracePt t="54185" x="10509250" y="5083175"/>
          <p14:tracePt t="54190" x="10506075" y="5083175"/>
          <p14:tracePt t="54193" x="10501313" y="5083175"/>
          <p14:tracePt t="54198" x="10498138" y="5083175"/>
          <p14:tracePt t="54204" x="10493375" y="5083175"/>
          <p14:tracePt t="54209" x="10490200" y="5083175"/>
          <p14:tracePt t="54217" x="10485438" y="5083175"/>
          <p14:tracePt t="54231" x="10482263" y="5083175"/>
          <p14:tracePt t="54280" x="10479088" y="5083175"/>
          <p14:tracePt t="54285" x="10474325" y="5083175"/>
          <p14:tracePt t="54293" x="10471150" y="5083175"/>
          <p14:tracePt t="54301" x="10466388" y="5083175"/>
          <p14:tracePt t="54304" x="10466388" y="5086350"/>
          <p14:tracePt t="54307" x="10463213" y="5086350"/>
          <p14:tracePt t="54314" x="10458450" y="5086350"/>
          <p14:tracePt t="54325" x="10455275" y="5086350"/>
          <p14:tracePt t="54365" x="10452100" y="5086350"/>
          <p14:tracePt t="54383" x="10447338" y="5086350"/>
          <p14:tracePt t="54391" x="10444163" y="5086350"/>
          <p14:tracePt t="54394" x="10444163" y="5091113"/>
          <p14:tracePt t="54396" x="10439400" y="5091113"/>
          <p14:tracePt t="54404" x="10436225" y="5091113"/>
          <p14:tracePt t="54408" x="10431463" y="5091113"/>
          <p14:tracePt t="54414" x="10428288" y="5091113"/>
          <p14:tracePt t="54420" x="10425113" y="5091113"/>
          <p14:tracePt t="54423" x="10420350" y="5091113"/>
          <p14:tracePt t="54429" x="10420350" y="5094288"/>
          <p14:tracePt t="54431" x="10417175" y="5094288"/>
          <p14:tracePt t="54434" x="10412413" y="5094288"/>
          <p14:tracePt t="54448" x="10409238" y="5094288"/>
          <p14:tracePt t="54538" x="10404475" y="5094288"/>
          <p14:tracePt t="54551" x="10401300" y="5094288"/>
          <p14:tracePt t="54569" x="10398125" y="5094288"/>
          <p14:tracePt t="54583" x="10393363" y="5094288"/>
          <p14:tracePt t="54596" x="10390188" y="5094288"/>
          <p14:tracePt t="54612" x="10385425" y="5094288"/>
          <p14:tracePt t="54623" x="10382250" y="5094288"/>
          <p14:tracePt t="54638" x="10377488" y="5094288"/>
          <p14:tracePt t="54645" x="10374313" y="5094288"/>
          <p14:tracePt t="54655" x="10369550" y="5094288"/>
          <p14:tracePt t="54662" x="10366375" y="5094288"/>
          <p14:tracePt t="54671" x="10363200" y="5094288"/>
          <p14:tracePt t="54679" x="10358438" y="5094288"/>
          <p14:tracePt t="54689" x="10355263" y="5094288"/>
          <p14:tracePt t="54700" x="10350500" y="5094288"/>
          <p14:tracePt t="54707" x="10347325" y="5094288"/>
          <p14:tracePt t="54716" x="10342563" y="5094288"/>
          <p14:tracePt t="54720" x="10339388" y="5094288"/>
          <p14:tracePt t="54726" x="10336213" y="5094288"/>
          <p14:tracePt t="54730" x="10331450" y="5094288"/>
          <p14:tracePt t="54736" x="10328275" y="5094288"/>
          <p14:tracePt t="54740" x="10323513" y="5094288"/>
          <p14:tracePt t="54744" x="10320338" y="5094288"/>
          <p14:tracePt t="54748" x="10315575" y="5094288"/>
          <p14:tracePt t="54750" x="10312400" y="5094288"/>
          <p14:tracePt t="54754" x="10309225" y="5094288"/>
          <p14:tracePt t="54758" x="10304463" y="5094288"/>
          <p14:tracePt t="54761" x="10301288" y="5094288"/>
          <p14:tracePt t="54765" x="10296525" y="5094288"/>
          <p14:tracePt t="54768" x="10293350" y="5094288"/>
          <p14:tracePt t="54771" x="10288588" y="5094288"/>
          <p14:tracePt t="54777" x="10285413" y="5094288"/>
          <p14:tracePt t="54780" x="10282238" y="5097463"/>
          <p14:tracePt t="54787" x="10277475" y="5097463"/>
          <p14:tracePt t="54792" x="10274300" y="5097463"/>
          <p14:tracePt t="54801" x="10269538" y="5097463"/>
          <p14:tracePt t="54850" x="10266363" y="5097463"/>
          <p14:tracePt t="54865" x="10261600" y="5097463"/>
          <p14:tracePt t="54876" x="10261600" y="5102225"/>
          <p14:tracePt t="54879" x="10258425" y="5102225"/>
          <p14:tracePt t="54895" x="10255250" y="5102225"/>
          <p14:tracePt t="54924" x="10250488" y="5102225"/>
          <p14:tracePt t="54942" x="10247313" y="5102225"/>
          <p14:tracePt t="54952" x="10242550" y="5102225"/>
          <p14:tracePt t="54963" x="10239375" y="5102225"/>
          <p14:tracePt t="54968" x="10239375" y="5105400"/>
          <p14:tracePt t="54971" x="10234613" y="5105400"/>
          <p14:tracePt t="54986" x="10231438" y="5105400"/>
          <p14:tracePt t="55027" x="10228263" y="5105400"/>
          <p14:tracePt t="55045" x="10223500" y="5105400"/>
          <p14:tracePt t="55055" x="10220325" y="5105400"/>
          <p14:tracePt t="55077" x="10215563" y="5105400"/>
          <p14:tracePt t="55089" x="10212388" y="5105400"/>
          <p14:tracePt t="55101" x="10207625" y="5105400"/>
          <p14:tracePt t="55111" x="10204450" y="5105400"/>
          <p14:tracePt t="55121" x="10201275" y="5105400"/>
          <p14:tracePt t="55132" x="10196513" y="5105400"/>
          <p14:tracePt t="55142" x="10193338" y="5105400"/>
          <p14:tracePt t="55159" x="10188575" y="5105400"/>
          <p14:tracePt t="55168" x="10188575" y="5110163"/>
          <p14:tracePt t="55176" x="10185400" y="5110163"/>
          <p14:tracePt t="55186" x="10180638" y="5110163"/>
          <p14:tracePt t="55199" x="10177463" y="5110163"/>
          <p14:tracePt t="55213" x="10174288" y="5110163"/>
          <p14:tracePt t="55342" x="10169525" y="5110163"/>
          <p14:tracePt t="55357" x="10166350" y="5110163"/>
          <p14:tracePt t="55368" x="10161588" y="5110163"/>
          <p14:tracePt t="55379" x="10158413" y="5110163"/>
          <p14:tracePt t="55399" x="10153650" y="5110163"/>
          <p14:tracePt t="56050" x="10153650" y="5113338"/>
          <p14:tracePt t="56117" x="10158413" y="5113338"/>
          <p14:tracePt t="56124" x="10158413" y="5118100"/>
          <p14:tracePt t="56170" x="10161588" y="5118100"/>
          <p14:tracePt t="56215" x="10166350" y="5118100"/>
          <p14:tracePt t="56257" x="10169525" y="5118100"/>
          <p14:tracePt t="56307" x="10174288" y="5118100"/>
          <p14:tracePt t="56330" x="10177463" y="5118100"/>
          <p14:tracePt t="70994" x="10177463" y="5113338"/>
          <p14:tracePt t="70994" x="10177463" y="5110163"/>
          <p14:tracePt t="70994" x="10177463" y="5105400"/>
          <p14:tracePt t="70994" x="10177463" y="5102225"/>
          <p14:tracePt t="70994" x="10177463" y="5097463"/>
          <p14:tracePt t="70994" x="10177463" y="5094288"/>
          <p14:tracePt t="70994" x="10177463" y="5091113"/>
          <p14:tracePt t="70994" x="10174288" y="5091113"/>
          <p14:tracePt t="70994" x="10174288" y="5086350"/>
          <p14:tracePt t="70994" x="10169525" y="5083175"/>
          <p14:tracePt t="70994" x="10169525" y="5078413"/>
          <p14:tracePt t="70994" x="10169525" y="5075238"/>
          <p14:tracePt t="70994" x="10166350" y="5070475"/>
          <p14:tracePt t="70994" x="10166350" y="5067300"/>
          <p14:tracePt t="70994" x="10161588" y="5064125"/>
          <p14:tracePt t="70994" x="10161588" y="5059363"/>
          <p14:tracePt t="70994" x="10158413" y="5051425"/>
          <p14:tracePt t="70994" x="10158413" y="5048250"/>
          <p14:tracePt t="70994" x="10153650" y="5040313"/>
          <p14:tracePt t="70994" x="10153650" y="5037138"/>
          <p14:tracePt t="70994" x="10145713" y="5024438"/>
          <p14:tracePt t="70994" x="10145713" y="5016500"/>
          <p14:tracePt t="70994" x="10142538" y="5013325"/>
          <p14:tracePt t="70994" x="10139363" y="5002213"/>
          <p14:tracePt t="70994" x="10134600" y="4997450"/>
          <p14:tracePt t="70994" x="10131425" y="4989513"/>
          <p14:tracePt t="70994" x="10126663" y="4986338"/>
          <p14:tracePt t="70994" x="10123488" y="4978400"/>
          <p14:tracePt t="70994" x="10118725" y="4970463"/>
          <p14:tracePt t="70994" x="10112375" y="4959350"/>
          <p14:tracePt t="70994" x="10107613" y="4951413"/>
          <p14:tracePt t="70994" x="10099675" y="4940300"/>
          <p14:tracePt t="70994" x="10091738" y="4932363"/>
          <p14:tracePt t="70994" x="10085388" y="4916488"/>
          <p14:tracePt t="70994" x="10080625" y="4913313"/>
          <p14:tracePt t="70994" x="10072688" y="4900613"/>
          <p14:tracePt t="70994" x="10061575" y="4889500"/>
          <p14:tracePt t="70994" x="10050463" y="4873625"/>
          <p14:tracePt t="70994" x="10031413" y="4854575"/>
          <p14:tracePt t="70994" x="10023475" y="4840288"/>
          <p14:tracePt t="70994" x="9996488" y="4816475"/>
          <p14:tracePt t="70994" x="9991725" y="4805363"/>
          <p14:tracePt t="70994" x="9977438" y="4786313"/>
          <p14:tracePt t="70994" x="9961563" y="4773613"/>
          <p14:tracePt t="70994" x="9950450" y="4759325"/>
          <p14:tracePt t="70994" x="9934575" y="4743450"/>
          <p14:tracePt t="70994" x="9918700" y="4727575"/>
          <p14:tracePt t="70994" x="9902825" y="4711700"/>
          <p14:tracePt t="70994" x="9888538" y="4697413"/>
          <p14:tracePt t="70994" x="9875838" y="4681538"/>
          <p14:tracePt t="70994" x="9861550" y="4665663"/>
          <p14:tracePt t="70994" x="9837738" y="4643438"/>
          <p14:tracePt t="70994" x="9821863" y="4627563"/>
          <p14:tracePt t="70994" x="9786938" y="4584700"/>
          <p14:tracePt t="70994" x="9756775" y="4546600"/>
          <p14:tracePt t="70994" x="9732963" y="4522788"/>
          <p14:tracePt t="70994" x="9713913" y="4500563"/>
          <p14:tracePt t="70994" x="9694863" y="4476750"/>
          <p14:tracePt t="70994" x="9678988" y="4452938"/>
          <p14:tracePt t="70994" x="9656763" y="4433888"/>
          <p14:tracePt t="70994" x="9637713" y="4411663"/>
          <p14:tracePt t="70994" x="9617075" y="4379913"/>
          <p14:tracePt t="70994" x="9594850" y="4357688"/>
          <p14:tracePt t="70994" x="9575800" y="4322763"/>
          <p14:tracePt t="70994" x="9551988" y="4298950"/>
          <p14:tracePt t="70994" x="9517063" y="4252913"/>
          <p14:tracePt t="70994" x="9490075" y="4229100"/>
          <p14:tracePt t="70994" x="9474200" y="4206875"/>
          <p14:tracePt t="70994" x="9420225" y="4141788"/>
          <p14:tracePt t="70994" x="9405938" y="4117975"/>
          <p14:tracePt t="70994" x="9386888" y="4094163"/>
          <p14:tracePt t="70994" x="9363075" y="4059238"/>
          <p14:tracePt t="70994" x="9344025" y="4037013"/>
          <p14:tracePt t="70994" x="9324975" y="4005263"/>
          <p14:tracePt t="70994" x="9309100" y="3983038"/>
          <p14:tracePt t="70994" x="9290050" y="3959225"/>
          <p14:tracePt t="70994" x="9271000" y="3929063"/>
          <p14:tracePt t="70994" x="9255125" y="3913188"/>
          <p14:tracePt t="70994" x="9236075" y="3878263"/>
          <p14:tracePt t="70994" x="9223375" y="3859213"/>
          <p14:tracePt t="70994" x="9201150" y="3824288"/>
          <p14:tracePt t="70994" x="9190038" y="3802063"/>
          <p14:tracePt t="70994" x="9169400" y="3778250"/>
          <p14:tracePt t="70994" x="9136063" y="3724275"/>
          <p14:tracePt t="70994" x="9104313" y="3678238"/>
          <p14:tracePt t="70994" x="9088438" y="3654425"/>
          <p14:tracePt t="70994" x="9069388" y="3624263"/>
          <p14:tracePt t="70994" x="9050338" y="3600450"/>
          <p14:tracePt t="70994" x="9039225" y="3578225"/>
          <p14:tracePt t="70994" x="9023350" y="3554413"/>
          <p14:tracePt t="70994" x="9004300" y="3530600"/>
          <p14:tracePt t="70994" x="8988425" y="3508375"/>
          <p14:tracePt t="70994" x="8977313" y="3492500"/>
          <p14:tracePt t="70994" x="8961438" y="3470275"/>
          <p14:tracePt t="70994" x="8950325" y="3446463"/>
          <p14:tracePt t="70994" x="8931275" y="3422650"/>
          <p14:tracePt t="70994" x="8915400" y="3400425"/>
          <p14:tracePt t="70994" x="8904288" y="3384550"/>
          <p14:tracePt t="70994" x="8869363" y="3341688"/>
          <p14:tracePt t="70994" x="8834438" y="3292475"/>
          <p14:tracePt t="70994" x="8818563" y="3276600"/>
          <p14:tracePt t="70994" x="8802688" y="3260725"/>
          <p14:tracePt t="70994" x="8791575" y="3241675"/>
          <p14:tracePt t="70994" x="8769350" y="3214688"/>
          <p14:tracePt t="70994" x="8756650" y="3198813"/>
          <p14:tracePt t="70994" x="8742363" y="3179763"/>
          <p14:tracePt t="70994" x="8726488" y="3160713"/>
          <p14:tracePt t="70994" x="8707438" y="3136900"/>
          <p14:tracePt t="70994" x="8691563" y="3122613"/>
          <p14:tracePt t="70994" x="8675688" y="3098800"/>
          <p14:tracePt t="70994" x="8659813" y="3082925"/>
          <p14:tracePt t="70994" x="8640763" y="3060700"/>
          <p14:tracePt t="70994" x="8594725" y="3014663"/>
          <p14:tracePt t="70994" x="8578850" y="2998788"/>
          <p14:tracePt t="70994" x="8564563" y="2982913"/>
          <p14:tracePt t="70994" x="8537575" y="2955925"/>
          <p14:tracePt t="70994" x="8521700" y="2947988"/>
          <p14:tracePt t="70994" x="8513763" y="2933700"/>
          <p14:tracePt t="70994" x="8497888" y="2917825"/>
          <p14:tracePt t="70994" x="8478838" y="2894013"/>
          <p14:tracePt t="70994" x="8470900" y="2882900"/>
          <p14:tracePt t="70994" x="8459788" y="2867025"/>
          <p14:tracePt t="70994" x="8451850" y="2852738"/>
          <p14:tracePt t="70994" x="8435975" y="2828925"/>
          <p14:tracePt t="70994" x="8432800" y="2813050"/>
          <p14:tracePt t="70994" x="8421688" y="2774950"/>
          <p14:tracePt t="70994" x="8421688" y="2751138"/>
          <p14:tracePt t="70994" x="8421688" y="2743200"/>
          <p14:tracePt t="70994" x="8421688" y="2736850"/>
          <p14:tracePt t="70994" x="8421688" y="2705100"/>
          <p14:tracePt t="70994" x="8421688" y="2697163"/>
          <p14:tracePt t="70994" x="8421688" y="2689225"/>
          <p14:tracePt t="70994" x="8421688" y="2674938"/>
          <p14:tracePt t="70994" x="8421688" y="2667000"/>
          <p14:tracePt t="70994" x="8421688" y="2655888"/>
          <p14:tracePt t="70994" x="8421688" y="2647950"/>
          <p14:tracePt t="70994" x="8429625" y="2632075"/>
          <p14:tracePt t="70994" x="8429625" y="2624138"/>
          <p14:tracePt t="70994" x="8429625" y="2608263"/>
          <p14:tracePt t="70994" x="8432800" y="2597150"/>
          <p14:tracePt t="70994" x="8432800" y="2581275"/>
          <p14:tracePt t="70994" x="8435975" y="2574925"/>
          <p14:tracePt t="70994" x="8435975" y="2566988"/>
          <p14:tracePt t="70994" x="8435975" y="2562225"/>
          <p14:tracePt t="70994" x="8435975" y="2547938"/>
          <p14:tracePt t="70994" x="8435975" y="2532063"/>
          <p14:tracePt t="70994" x="8435975" y="2524125"/>
          <p14:tracePt t="70994" x="8440738" y="2519363"/>
          <p14:tracePt t="70994" x="8440738" y="2513013"/>
          <p14:tracePt t="70994" x="8443913" y="2492375"/>
          <p14:tracePt t="70994" x="8443913" y="2478088"/>
          <p14:tracePt t="70994" x="8443913" y="2473325"/>
          <p14:tracePt t="70994" x="8443913" y="2462213"/>
          <p14:tracePt t="70994" x="8448675" y="2454275"/>
          <p14:tracePt t="70994" x="8451850" y="2451100"/>
          <p14:tracePt t="70994" x="8451850" y="2443163"/>
          <p14:tracePt t="70994" x="8451850" y="2438400"/>
          <p14:tracePt t="70994" x="8451850" y="2435225"/>
          <p14:tracePt t="70994" x="8456613" y="2432050"/>
          <p14:tracePt t="70994" x="8456613" y="2427288"/>
          <p14:tracePt t="70994" x="8459788" y="2424113"/>
          <p14:tracePt t="70994" x="8459788" y="2419350"/>
          <p14:tracePt t="70994" x="8464550" y="2416175"/>
          <p14:tracePt t="70994" x="8467725" y="2411413"/>
          <p14:tracePt t="70994" x="8467725" y="2408238"/>
          <p14:tracePt t="70994" x="8470900" y="2408238"/>
          <p14:tracePt t="70994" x="8475663" y="2408238"/>
          <p14:tracePt t="70994" x="8478838" y="2408238"/>
          <p14:tracePt t="70994" x="8483600" y="2408238"/>
          <p14:tracePt t="70994" x="8486775" y="2408238"/>
          <p14:tracePt t="70994" x="8491538" y="2408238"/>
          <p14:tracePt t="70994" x="8494713" y="2408238"/>
          <p14:tracePt t="70994" x="8497888" y="2408238"/>
          <p14:tracePt t="70994" x="8497888" y="2411413"/>
          <p14:tracePt t="70994" x="8502650" y="2411413"/>
          <p14:tracePt t="70994" x="8502650" y="2416175"/>
          <p14:tracePt t="70994" x="8505825" y="2419350"/>
          <p14:tracePt t="70994" x="8510588" y="2424113"/>
          <p14:tracePt t="70994" x="8510588" y="2427288"/>
          <p14:tracePt t="70994" x="8513763" y="2432050"/>
          <p14:tracePt t="70994" x="8513763" y="2435225"/>
          <p14:tracePt t="70994" x="8518525" y="2438400"/>
          <p14:tracePt t="70994" x="8518525" y="2443163"/>
          <p14:tracePt t="70994" x="8521700" y="2446338"/>
          <p14:tracePt t="70994" x="8521700" y="2454275"/>
          <p14:tracePt t="70994" x="8524875" y="2454275"/>
          <p14:tracePt t="70994" x="8524875" y="2459038"/>
          <p14:tracePt t="70994" x="8529638" y="2465388"/>
          <p14:tracePt t="70994" x="8532813" y="2473325"/>
          <p14:tracePt t="70994" x="8532813" y="2481263"/>
          <p14:tracePt t="70994" x="8537575" y="2492375"/>
          <p14:tracePt t="70994" x="8540750" y="2497138"/>
          <p14:tracePt t="70994" x="8540750" y="2508250"/>
          <p14:tracePt t="70994" x="8545513" y="2513013"/>
          <p14:tracePt t="70994" x="8548688" y="2519363"/>
          <p14:tracePt t="70994" x="8548688" y="2524125"/>
          <p14:tracePt t="70994" x="8556625" y="2535238"/>
          <p14:tracePt t="70994" x="8559800" y="2543175"/>
          <p14:tracePt t="70994" x="8559800" y="2547938"/>
          <p14:tracePt t="70994" x="8564563" y="2554288"/>
          <p14:tracePt t="70994" x="8567738" y="2559050"/>
          <p14:tracePt t="70994" x="8567738" y="2566988"/>
          <p14:tracePt t="70994" x="8578850" y="2574925"/>
          <p14:tracePt t="70994" x="8583613" y="2586038"/>
          <p14:tracePt t="70994" x="8586788" y="2593975"/>
          <p14:tracePt t="70994" x="8586788" y="2597150"/>
          <p14:tracePt t="70994" x="8594725" y="2613025"/>
          <p14:tracePt t="70994" x="8594725" y="2616200"/>
          <p14:tracePt t="70994" x="8602663" y="2624138"/>
          <p14:tracePt t="70994" x="8602663" y="2632075"/>
          <p14:tracePt t="70994" x="8605838" y="2635250"/>
          <p14:tracePt t="70994" x="8613775" y="2643188"/>
          <p14:tracePt t="70994" x="8618538" y="2647950"/>
          <p14:tracePt t="70994" x="8626475" y="2659063"/>
          <p14:tracePt t="70994" x="8632825" y="2667000"/>
          <p14:tracePt t="70994" x="8645525" y="2670175"/>
          <p14:tracePt t="70994" x="8653463" y="2682875"/>
          <p14:tracePt t="70994" x="8656638" y="2686050"/>
          <p14:tracePt t="70994" x="8667750" y="2693988"/>
          <p14:tracePt t="70994" x="8675688" y="2701925"/>
          <p14:tracePt t="70994" x="8691563" y="2716213"/>
          <p14:tracePt t="70994" x="8699500" y="2724150"/>
          <p14:tracePt t="70994" x="8702675" y="2728913"/>
          <p14:tracePt t="70994" x="8710613" y="2743200"/>
          <p14:tracePt t="70994" x="8721725" y="2751138"/>
          <p14:tracePt t="70994" x="8726488" y="2755900"/>
          <p14:tracePt t="70994" x="8729663" y="2763838"/>
          <p14:tracePt t="70994" x="8737600" y="2774950"/>
          <p14:tracePt t="70994" x="8753475" y="2774950"/>
          <p14:tracePt t="70994" x="8775700" y="2774950"/>
          <p14:tracePt t="70994" x="8796338" y="2774950"/>
          <p14:tracePt t="70994" x="8842375" y="2767013"/>
          <p14:tracePt t="70994" x="8853488" y="2767013"/>
          <p14:tracePt t="70994" x="8896350" y="2767013"/>
          <p14:tracePt t="70994" x="8915400" y="2767013"/>
          <p14:tracePt t="70994" x="8961438" y="2767013"/>
          <p14:tracePt t="70994" x="8977313" y="2767013"/>
          <p14:tracePt t="70994" x="8993188" y="2767013"/>
          <p14:tracePt t="70994" x="9012238" y="2767013"/>
          <p14:tracePt t="70994" x="9026525" y="2767013"/>
          <p14:tracePt t="70994" x="9042400" y="2763838"/>
          <p14:tracePt t="70994" x="9053513" y="2763838"/>
          <p14:tracePt t="70994" x="9069388" y="2759075"/>
          <p14:tracePt t="70994" x="9085263" y="2751138"/>
          <p14:tracePt t="70994" x="9093200" y="2751138"/>
          <p14:tracePt t="70994" x="9115425" y="2747963"/>
          <p14:tracePt t="70994" x="9123363" y="2747963"/>
          <p14:tracePt t="70994" x="9142413" y="2747963"/>
          <p14:tracePt t="70994" x="9150350" y="2743200"/>
          <p14:tracePt t="70994" x="9163050" y="2740025"/>
          <p14:tracePt t="70994" x="9169400" y="2740025"/>
          <p14:tracePt t="70994" x="9190038" y="2732088"/>
          <p14:tracePt t="70994" x="9196388" y="2728913"/>
          <p14:tracePt t="70994" x="9209088" y="2724150"/>
          <p14:tracePt t="70994" x="9212263" y="2720975"/>
          <p14:tracePt t="70994" x="9220200" y="2720975"/>
          <p14:tracePt t="70994" x="9223375" y="2716213"/>
          <p14:tracePt t="70994" x="9228138" y="2716213"/>
          <p14:tracePt t="70994" x="9231313" y="2713038"/>
          <p14:tracePt t="70994" x="9236075" y="2709863"/>
          <p14:tracePt t="70994" x="9236075" y="2705100"/>
          <p14:tracePt t="70994" x="9236075" y="2701925"/>
          <p14:tracePt t="70994" x="9231313" y="2701925"/>
          <p14:tracePt t="70994" x="9223375" y="2701925"/>
          <p14:tracePt t="70994" x="9223375" y="2697163"/>
          <p14:tracePt t="70994" x="9217025" y="2697163"/>
          <p14:tracePt t="70994" x="9212263" y="2697163"/>
          <p14:tracePt t="70994" x="9204325" y="2697163"/>
          <p14:tracePt t="70994" x="9201150" y="2697163"/>
          <p14:tracePt t="70994" x="9193213" y="2693988"/>
          <p14:tracePt t="70994" x="9190038" y="2693988"/>
          <p14:tracePt t="70994" x="9182100" y="2689225"/>
          <p14:tracePt t="70994" x="9174163" y="2686050"/>
          <p14:tracePt t="70994" x="9163050" y="2682875"/>
          <p14:tracePt t="70994" x="9158288" y="2682875"/>
          <p14:tracePt t="70994" x="9155113" y="2678113"/>
          <p14:tracePt t="70994" x="9150350" y="2678113"/>
          <p14:tracePt t="70994" x="9142413" y="2670175"/>
          <p14:tracePt t="70994" x="9136063" y="2670175"/>
          <p14:tracePt t="70994" x="9128125" y="2667000"/>
          <p14:tracePt t="70994" x="9115425" y="2659063"/>
          <p14:tracePt t="70994" x="9112250" y="2655888"/>
          <p14:tracePt t="70994" x="9104313" y="2651125"/>
          <p14:tracePt t="70994" x="9101138" y="2651125"/>
          <p14:tracePt t="70994" x="9096375" y="2647950"/>
          <p14:tracePt t="70994" x="9085263" y="2640013"/>
          <p14:tracePt t="70994" x="9080500" y="2635250"/>
          <p14:tracePt t="70994" x="9074150" y="2632075"/>
          <p14:tracePt t="70994" x="9061450" y="2620963"/>
          <p14:tracePt t="70994" x="9053513" y="2616200"/>
          <p14:tracePt t="70994" x="9042400" y="2613025"/>
          <p14:tracePt t="70994" x="9034463" y="2605088"/>
          <p14:tracePt t="70994" x="9020175" y="2593975"/>
          <p14:tracePt t="70994" x="9007475" y="2589213"/>
          <p14:tracePt t="70994" x="8985250" y="2570163"/>
          <p14:tracePt t="70994" x="8969375" y="2562225"/>
          <p14:tracePt t="70994" x="8945563" y="2543175"/>
          <p14:tracePt t="70994" x="8923338" y="2535238"/>
          <p14:tracePt t="70994" x="8907463" y="2524125"/>
          <p14:tracePt t="70994" x="8891588" y="2513013"/>
          <p14:tracePt t="70994" x="8885238" y="2505075"/>
          <p14:tracePt t="70994" x="8861425" y="2492375"/>
          <p14:tracePt t="70994" x="8845550" y="2481263"/>
          <p14:tracePt t="70994" x="8829675" y="2473325"/>
          <p14:tracePt t="70994" x="8810625" y="2454275"/>
          <p14:tracePt t="70994" x="8796338" y="2446338"/>
          <p14:tracePt t="70994" x="8772525" y="2432050"/>
          <p14:tracePt t="70994" x="8742363" y="2408238"/>
          <p14:tracePt t="70994" x="8718550" y="2392363"/>
          <p14:tracePt t="70994" x="8699500" y="2381250"/>
          <p14:tracePt t="70994" x="8653463" y="2346325"/>
          <p14:tracePt t="70994" x="8632825" y="2324100"/>
          <p14:tracePt t="70994" x="8602663" y="2303463"/>
          <p14:tracePt t="70994" x="8578850" y="2284413"/>
          <p14:tracePt t="70994" x="8556625" y="2268538"/>
          <p14:tracePt t="70994" x="8532813" y="2257425"/>
          <p14:tracePt t="70994" x="8497888" y="2230438"/>
          <p14:tracePt t="70994" x="8475663" y="2214563"/>
          <p14:tracePt t="70994" x="8451850" y="2195513"/>
          <p14:tracePt t="70994" x="8429625" y="2176463"/>
          <p14:tracePt t="70994" x="8405813" y="2160588"/>
          <p14:tracePt t="70994" x="8382000" y="2141538"/>
          <p14:tracePt t="70994" x="8351838" y="2119313"/>
          <p14:tracePt t="70994" x="8328025" y="2098675"/>
          <p14:tracePt t="70994" x="8270875" y="2057400"/>
          <p14:tracePt t="70994" x="8208963" y="2017713"/>
          <p14:tracePt t="70994" x="8185150" y="1998663"/>
          <p14:tracePt t="70994" x="8151813" y="1976438"/>
          <p14:tracePt t="70994" x="8128000" y="1957388"/>
          <p14:tracePt t="70994" x="8089900" y="1930400"/>
          <p14:tracePt t="70994" x="8066088" y="1914525"/>
          <p14:tracePt t="70994" x="8039100" y="1895475"/>
          <p14:tracePt t="70994" x="8001000" y="1860550"/>
          <p14:tracePt t="70994" x="7969250" y="1841500"/>
          <p14:tracePt t="70994" x="7942263" y="1825625"/>
          <p14:tracePt t="70994" x="7904163" y="1798638"/>
          <p14:tracePt t="70994" x="7880350" y="1779588"/>
          <p14:tracePt t="70994" x="7831138" y="1744663"/>
          <p14:tracePt t="70994" x="7807325" y="1733550"/>
          <p14:tracePt t="70994" x="7734300" y="1679575"/>
          <p14:tracePt t="70994" x="7664450" y="1631950"/>
          <p14:tracePt t="70994" x="7642225" y="1617663"/>
          <p14:tracePt t="70994" x="7599363" y="1590675"/>
          <p14:tracePt t="70994" x="7567613" y="1570038"/>
          <p14:tracePt t="70994" x="7537450" y="1550988"/>
          <p14:tracePt t="70994" x="7486650" y="1524000"/>
          <p14:tracePt t="70994" x="7456488" y="1504950"/>
          <p14:tracePt t="70994" x="7426325" y="1485900"/>
          <p14:tracePt t="70994" x="7375525" y="1458913"/>
          <p14:tracePt t="70994" x="7343775" y="1443038"/>
          <p14:tracePt t="70994" x="7313613" y="1427163"/>
          <p14:tracePt t="70994" x="7232650" y="1385888"/>
          <p14:tracePt t="70994" x="7194550" y="1358900"/>
          <p14:tracePt t="70994" x="7119938" y="1327150"/>
          <p14:tracePt t="70994" x="7081838" y="1312863"/>
          <p14:tracePt t="70994" x="7035800" y="1292225"/>
          <p14:tracePt t="70994" x="6985000" y="1273175"/>
          <p14:tracePt t="70994" x="6946900" y="1254125"/>
          <p14:tracePt t="70994" x="6916738" y="1238250"/>
          <p14:tracePt t="70994" x="6869113" y="1227138"/>
          <p14:tracePt t="70994" x="6811963" y="1203325"/>
          <p14:tracePt t="70994" x="6773863" y="1184275"/>
          <p14:tracePt t="70994" x="6734175" y="1173163"/>
          <p14:tracePt t="70994" x="6684963" y="1149350"/>
          <p14:tracePt t="70994" x="6638925" y="1138238"/>
          <p14:tracePt t="70994" x="6599238" y="1127125"/>
          <p14:tracePt t="70994" x="6553200" y="1111250"/>
          <p14:tracePt t="70994" x="6502400" y="1092200"/>
          <p14:tracePt t="70994" x="6418263" y="1065213"/>
          <p14:tracePt t="70994" x="6321425" y="1038225"/>
          <p14:tracePt t="70994" x="6275388" y="1022350"/>
          <p14:tracePt t="70994" x="6218238" y="1003300"/>
          <p14:tracePt t="70994" x="6178550" y="995363"/>
          <p14:tracePt t="70994" x="6124575" y="979488"/>
          <p14:tracePt t="70994" x="6078538" y="968375"/>
          <p14:tracePt t="70994" x="6032500" y="960438"/>
          <p14:tracePt t="70994" x="5981700" y="949325"/>
          <p14:tracePt t="70994" x="5935663" y="933450"/>
          <p14:tracePt t="70994" x="5881688" y="925513"/>
          <p14:tracePt t="70994" x="5843588" y="914400"/>
          <p14:tracePt t="70994" x="5784850" y="906463"/>
          <p14:tracePt t="70994" x="5746750" y="903288"/>
          <p14:tracePt t="70994" x="5708650" y="887413"/>
          <p14:tracePt t="70994" x="5619750" y="879475"/>
          <p14:tracePt t="70994" x="5522913" y="860425"/>
          <p14:tracePt t="70994" x="5484813" y="857250"/>
          <p14:tracePt t="70994" x="5437188" y="849313"/>
          <p14:tracePt t="70994" x="5403850" y="841375"/>
          <p14:tracePt t="70994" x="5356225" y="833438"/>
          <p14:tracePt t="70994" x="5310188" y="833438"/>
          <p14:tracePt t="70994" x="5280025" y="830263"/>
          <p14:tracePt t="70994" x="5233988" y="830263"/>
          <p14:tracePt t="70994" x="5207000" y="822325"/>
          <p14:tracePt t="70994" x="5180013" y="822325"/>
          <p14:tracePt t="70994" x="5121275" y="817563"/>
          <p14:tracePt t="70994" x="5118100" y="817563"/>
          <p14:tracePt t="70994" x="5118100" y="822325"/>
          <p14:tracePt t="70994" x="5118100" y="825500"/>
          <p14:tracePt t="70994" x="5121275" y="830263"/>
          <p14:tracePt t="70994" x="5126038" y="833438"/>
          <p14:tracePt t="70994" x="5129213" y="838200"/>
          <p14:tracePt t="70994" x="5132388" y="838200"/>
          <p14:tracePt t="70994" x="5137150" y="844550"/>
          <p14:tracePt t="70994" x="5140325" y="844550"/>
          <p14:tracePt t="70994" x="5145088" y="852488"/>
          <p14:tracePt t="70994" x="5148263" y="857250"/>
          <p14:tracePt t="70994" x="5153025" y="860425"/>
          <p14:tracePt t="70994" x="5156200" y="868363"/>
          <p14:tracePt t="70994" x="5159375" y="871538"/>
          <p14:tracePt t="70994" x="5164138" y="876300"/>
          <p14:tracePt t="70994" x="5167313" y="884238"/>
          <p14:tracePt t="70994" x="5172075" y="887413"/>
          <p14:tracePt t="70994" x="5172075" y="892175"/>
          <p14:tracePt t="70994" x="5175250" y="895350"/>
          <p14:tracePt t="70994" x="5180013" y="903288"/>
          <p14:tracePt t="70994" x="5183188" y="906463"/>
          <p14:tracePt t="70994" x="5183188" y="914400"/>
          <p14:tracePt t="70994" x="5186363" y="919163"/>
          <p14:tracePt t="70994" x="5191125" y="922338"/>
          <p14:tracePt t="70994" x="5191125" y="925513"/>
          <p14:tracePt t="70994" x="5194300" y="938213"/>
          <p14:tracePt t="70994" x="5199063" y="946150"/>
          <p14:tracePt t="70994" x="5199063" y="949325"/>
          <p14:tracePt t="70994" x="5202238" y="957263"/>
          <p14:tracePt t="70994" x="5202238" y="960438"/>
          <p14:tracePt t="70994" x="5207000" y="968375"/>
          <p14:tracePt t="70994" x="5207000" y="973138"/>
          <p14:tracePt t="70994" x="5210175" y="987425"/>
          <p14:tracePt t="70994" x="5218113" y="1000125"/>
          <p14:tracePt t="70994" x="5221288" y="1019175"/>
          <p14:tracePt t="70994" x="5226050" y="1030288"/>
          <p14:tracePt t="70994" x="5226050" y="1035050"/>
          <p14:tracePt t="70994" x="5229225" y="1041400"/>
          <p14:tracePt t="70994" x="5229225" y="1049338"/>
          <p14:tracePt t="70994" x="5233988" y="1062038"/>
          <p14:tracePt t="70994" x="5237163" y="1065213"/>
          <p14:tracePt t="70994" x="5241925" y="1073150"/>
          <p14:tracePt t="70994" x="5245100" y="1081088"/>
          <p14:tracePt t="70994" x="5248275" y="1084263"/>
          <p14:tracePt t="70994" x="5256213" y="1092200"/>
          <p14:tracePt t="70994" x="5256213" y="1103313"/>
          <p14:tracePt t="70994" x="5260975" y="1111250"/>
          <p14:tracePt t="70994" x="5264150" y="1116013"/>
          <p14:tracePt t="70994" x="5268913" y="1127125"/>
          <p14:tracePt t="70994" x="5275263" y="1135063"/>
          <p14:tracePt t="70994" x="5283200" y="1149350"/>
          <p14:tracePt t="70994" x="5295900" y="1154113"/>
          <p14:tracePt t="70994" x="5295900" y="1162050"/>
          <p14:tracePt t="70994" x="5302250" y="1165225"/>
          <p14:tracePt t="70994" x="5307013" y="1169988"/>
          <p14:tracePt t="70994" x="5314950" y="1181100"/>
          <p14:tracePt t="70994" x="5318125" y="1184275"/>
          <p14:tracePt t="70994" x="5326063" y="1189038"/>
          <p14:tracePt t="70994" x="5341938" y="1200150"/>
          <p14:tracePt t="70994" x="5349875" y="1203325"/>
          <p14:tracePt t="70994" x="5364163" y="1208088"/>
          <p14:tracePt t="70994" x="5372100" y="1219200"/>
          <p14:tracePt t="70994" x="5383213" y="1219200"/>
          <p14:tracePt t="70994" x="5395913" y="1216025"/>
          <p14:tracePt t="70994" x="5407025" y="1211263"/>
          <p14:tracePt t="70994" x="5422900" y="1208088"/>
          <p14:tracePt t="70994" x="5426075" y="1208088"/>
          <p14:tracePt t="70994" x="5434013" y="1203325"/>
          <p14:tracePt t="70994" x="5437188" y="1200150"/>
          <p14:tracePt t="70994" x="5449888" y="1192213"/>
          <p14:tracePt t="70994" x="5468938" y="1176338"/>
          <p14:tracePt t="70994" x="5476875" y="1173163"/>
          <p14:tracePt t="70994" x="5476875" y="1165225"/>
          <p14:tracePt t="70994" x="5480050" y="1162050"/>
          <p14:tracePt t="70994" x="5487988" y="1154113"/>
          <p14:tracePt t="70994" x="5487988" y="1149350"/>
          <p14:tracePt t="70994" x="5495925" y="1138238"/>
          <p14:tracePt t="70994" x="5507038" y="1135063"/>
          <p14:tracePt t="70994" x="5507038" y="1127125"/>
          <p14:tracePt t="70994" x="5511800" y="1127125"/>
          <p14:tracePt t="70994" x="5514975" y="1122363"/>
          <p14:tracePt t="70994" x="5519738" y="1116013"/>
          <p14:tracePt t="70994" x="5519738" y="1108075"/>
          <p14:tracePt t="70994" x="5519738" y="1103313"/>
          <p14:tracePt t="70994" x="5519738" y="1095375"/>
          <p14:tracePt t="70994" x="5519738" y="1092200"/>
          <p14:tracePt t="70994" x="5519738" y="1089025"/>
          <p14:tracePt t="70994" x="5519738" y="1084263"/>
          <p14:tracePt t="70994" x="5514975" y="1081088"/>
          <p14:tracePt t="70994" x="5514975" y="1076325"/>
          <p14:tracePt t="70994" x="5511800" y="1076325"/>
          <p14:tracePt t="70994" x="5511800" y="1073150"/>
          <p14:tracePt t="70994" x="5507038" y="1068388"/>
          <p14:tracePt t="70994" x="5503863" y="1068388"/>
          <p14:tracePt t="70994" x="5503863" y="1065213"/>
          <p14:tracePt t="70994" x="5495925" y="1062038"/>
          <p14:tracePt t="70994" x="5495925" y="1046163"/>
          <p14:tracePt t="70994" x="5492750" y="1041400"/>
          <p14:tracePt t="70994" x="5487988" y="1035050"/>
          <p14:tracePt t="70994" x="5476875" y="1030288"/>
          <p14:tracePt t="70994" x="5472113" y="1027113"/>
          <p14:tracePt t="70994" x="5468938" y="1022350"/>
          <p14:tracePt t="70994" x="5461000" y="1019175"/>
          <p14:tracePt t="70994" x="5453063" y="1014413"/>
          <p14:tracePt t="70994" x="5449888" y="1011238"/>
          <p14:tracePt t="70994" x="5437188" y="1003300"/>
          <p14:tracePt t="70994" x="5426075" y="995363"/>
          <p14:tracePt t="70994" x="5418138" y="987425"/>
          <p14:tracePt t="70994" x="5410200" y="984250"/>
          <p14:tracePt t="70994" x="5403850" y="973138"/>
          <p14:tracePt t="70994" x="5391150" y="968375"/>
          <p14:tracePt t="70994" x="5372100" y="957263"/>
          <p14:tracePt t="70994" x="5353050" y="946150"/>
          <p14:tracePt t="70994" x="5341938" y="933450"/>
          <p14:tracePt t="70994" x="5326063" y="922338"/>
          <p14:tracePt t="70994" x="5318125" y="914400"/>
          <p14:tracePt t="70994" x="5302250" y="903288"/>
          <p14:tracePt t="70994" x="5287963" y="898525"/>
          <p14:tracePt t="70994" x="5272088" y="887413"/>
          <p14:tracePt t="70994" x="5256213" y="884238"/>
          <p14:tracePt t="70994" x="5241925" y="871538"/>
          <p14:tracePt t="70994" x="5221288" y="865188"/>
          <p14:tracePt t="70994" x="5207000" y="852488"/>
          <p14:tracePt t="70994" x="5194300" y="844550"/>
          <p14:tracePt t="70994" x="5167313" y="833438"/>
          <p14:tracePt t="70994" x="5153025" y="822325"/>
          <p14:tracePt t="70994" x="5137150" y="817563"/>
          <p14:tracePt t="70994" x="5110163" y="806450"/>
          <p14:tracePt t="70994" x="5086350" y="795338"/>
          <p14:tracePt t="70994" x="5040313" y="763588"/>
          <p14:tracePt t="70994" x="4997450" y="749300"/>
          <p14:tracePt t="70994" x="4967288" y="728663"/>
          <p14:tracePt t="70994" x="4943475" y="717550"/>
          <p14:tracePt t="70994" x="4921250" y="709613"/>
          <p14:tracePt t="70994" x="4897438" y="690563"/>
          <p14:tracePt t="70994" x="4867275" y="679450"/>
          <p14:tracePt t="70994" x="4843463" y="668338"/>
          <p14:tracePt t="70994" x="4824413" y="655638"/>
          <p14:tracePt t="70994" x="4781550" y="636588"/>
          <p14:tracePt t="70994" x="4751388" y="617538"/>
          <p14:tracePt t="70994" x="4689475" y="587375"/>
          <p14:tracePt t="70994" x="4665663" y="566738"/>
          <p14:tracePt t="70994" x="4627563" y="555625"/>
          <p14:tracePt t="70994" x="4603750" y="536575"/>
          <p14:tracePt t="70994" x="4565650" y="517525"/>
          <p14:tracePt t="70994" x="4500563" y="485775"/>
          <p14:tracePt t="70994" x="4449763" y="463550"/>
          <p14:tracePt t="70994" x="4406900" y="444500"/>
          <p14:tracePt t="70994" x="4379913" y="431800"/>
          <p14:tracePt t="70994" x="4344988" y="412750"/>
          <p14:tracePt t="70994" x="4306888" y="401638"/>
          <p14:tracePt t="70994" x="4276725" y="382588"/>
          <p14:tracePt t="70994" x="4244975" y="366713"/>
          <p14:tracePt t="70994" x="4214813" y="355600"/>
          <p14:tracePt t="70994" x="4176713" y="336550"/>
          <p14:tracePt t="70994" x="4144963" y="323850"/>
          <p14:tracePt t="70994" x="4106863" y="304800"/>
          <p14:tracePt t="70994" x="4044950" y="280988"/>
          <p14:tracePt t="70994" x="3975100" y="254000"/>
          <p14:tracePt t="70994" x="3944938" y="242888"/>
          <p14:tracePt t="70994" x="3894138" y="223838"/>
          <p14:tracePt t="70994" x="3863975" y="207963"/>
          <p14:tracePt t="70994" x="3836988" y="196850"/>
          <p14:tracePt t="70994" x="3786188" y="185738"/>
          <p14:tracePt t="70994" x="3756025" y="173038"/>
          <p14:tracePt t="70994" x="3686175" y="146050"/>
          <p14:tracePt t="70994" x="3654425" y="134938"/>
          <p14:tracePt t="70994" x="3627438" y="123825"/>
          <p14:tracePt t="70994" x="3586163" y="107950"/>
          <p14:tracePt t="70994" x="3508375" y="84138"/>
          <p14:tracePt t="70994" x="3481388" y="77788"/>
          <p14:tracePt t="70994" x="3411538" y="53975"/>
          <p14:tracePt t="70994" x="3341688" y="34925"/>
          <p14:tracePt t="70994" x="3295650" y="19050"/>
          <p14:tracePt t="70994" x="3265488" y="7938"/>
          <p14:tracePt t="70994" x="3233738" y="3175"/>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B5755-740D-4AD9-81A8-744D2341379C}"/>
              </a:ext>
            </a:extLst>
          </p:cNvPr>
          <p:cNvSpPr>
            <a:spLocks noGrp="1"/>
          </p:cNvSpPr>
          <p:nvPr>
            <p:ph type="title"/>
          </p:nvPr>
        </p:nvSpPr>
        <p:spPr/>
        <p:txBody>
          <a:bodyPr/>
          <a:lstStyle/>
          <a:p>
            <a:r>
              <a:rPr lang="en-US" dirty="0"/>
              <a:t>Summarizing</a:t>
            </a:r>
          </a:p>
        </p:txBody>
      </p:sp>
      <p:grpSp>
        <p:nvGrpSpPr>
          <p:cNvPr id="92" name="Group 91">
            <a:extLst>
              <a:ext uri="{FF2B5EF4-FFF2-40B4-BE49-F238E27FC236}">
                <a16:creationId xmlns:a16="http://schemas.microsoft.com/office/drawing/2014/main" id="{2318CFFF-62F8-419C-A707-E3F760609B0B}"/>
              </a:ext>
            </a:extLst>
          </p:cNvPr>
          <p:cNvGrpSpPr/>
          <p:nvPr/>
        </p:nvGrpSpPr>
        <p:grpSpPr>
          <a:xfrm>
            <a:off x="2245544" y="3159953"/>
            <a:ext cx="7670823" cy="2752126"/>
            <a:chOff x="434086" y="2757668"/>
            <a:chExt cx="7723500" cy="3028509"/>
          </a:xfrm>
        </p:grpSpPr>
        <p:cxnSp>
          <p:nvCxnSpPr>
            <p:cNvPr id="36" name="Google Shape;91;p16">
              <a:extLst>
                <a:ext uri="{FF2B5EF4-FFF2-40B4-BE49-F238E27FC236}">
                  <a16:creationId xmlns:a16="http://schemas.microsoft.com/office/drawing/2014/main" id="{9294FDC7-9E1F-4F93-A36D-3BDFD61755F7}"/>
                </a:ext>
              </a:extLst>
            </p:cNvPr>
            <p:cNvCxnSpPr>
              <a:cxnSpLocks/>
            </p:cNvCxnSpPr>
            <p:nvPr/>
          </p:nvCxnSpPr>
          <p:spPr>
            <a:xfrm>
              <a:off x="1378461" y="4512980"/>
              <a:ext cx="5847000" cy="0"/>
            </a:xfrm>
            <a:prstGeom prst="straightConnector1">
              <a:avLst/>
            </a:prstGeom>
            <a:noFill/>
            <a:ln w="19050" cap="flat" cmpd="sng">
              <a:solidFill>
                <a:srgbClr val="000000"/>
              </a:solidFill>
              <a:prstDash val="solid"/>
              <a:round/>
              <a:headEnd type="none" w="med" len="med"/>
              <a:tailEnd type="none" w="med" len="med"/>
            </a:ln>
          </p:spPr>
        </p:cxnSp>
        <p:grpSp>
          <p:nvGrpSpPr>
            <p:cNvPr id="37" name="Google Shape;93;p16">
              <a:extLst>
                <a:ext uri="{FF2B5EF4-FFF2-40B4-BE49-F238E27FC236}">
                  <a16:creationId xmlns:a16="http://schemas.microsoft.com/office/drawing/2014/main" id="{458361D8-EDC8-4A8F-8835-658C292AA25F}"/>
                </a:ext>
              </a:extLst>
            </p:cNvPr>
            <p:cNvGrpSpPr/>
            <p:nvPr/>
          </p:nvGrpSpPr>
          <p:grpSpPr>
            <a:xfrm>
              <a:off x="434086" y="2757668"/>
              <a:ext cx="1884600" cy="2997975"/>
              <a:chOff x="710275" y="1333888"/>
              <a:chExt cx="1884600" cy="2997975"/>
            </a:xfrm>
          </p:grpSpPr>
          <p:sp>
            <p:nvSpPr>
              <p:cNvPr id="38" name="Google Shape;94;p16">
                <a:extLst>
                  <a:ext uri="{FF2B5EF4-FFF2-40B4-BE49-F238E27FC236}">
                    <a16:creationId xmlns:a16="http://schemas.microsoft.com/office/drawing/2014/main" id="{CED4D73C-1130-44C9-B170-BBEA1BBEF4EB}"/>
                  </a:ext>
                </a:extLst>
              </p:cNvPr>
              <p:cNvSpPr/>
              <p:nvPr/>
            </p:nvSpPr>
            <p:spPr>
              <a:xfrm>
                <a:off x="10606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5;p16">
                <a:extLst>
                  <a:ext uri="{FF2B5EF4-FFF2-40B4-BE49-F238E27FC236}">
                    <a16:creationId xmlns:a16="http://schemas.microsoft.com/office/drawing/2014/main" id="{95BE2B9A-2D7D-49D8-B308-E7A308A8E42B}"/>
                  </a:ext>
                </a:extLst>
              </p:cNvPr>
              <p:cNvSpPr/>
              <p:nvPr/>
            </p:nvSpPr>
            <p:spPr>
              <a:xfrm>
                <a:off x="1143175" y="1416388"/>
                <a:ext cx="1018800" cy="1018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6;p16">
                <a:extLst>
                  <a:ext uri="{FF2B5EF4-FFF2-40B4-BE49-F238E27FC236}">
                    <a16:creationId xmlns:a16="http://schemas.microsoft.com/office/drawing/2014/main" id="{EC9188B8-093B-46E7-B9A6-F79278AA8BB4}"/>
                  </a:ext>
                </a:extLst>
              </p:cNvPr>
              <p:cNvSpPr/>
              <p:nvPr/>
            </p:nvSpPr>
            <p:spPr>
              <a:xfrm>
                <a:off x="1570075" y="2583338"/>
                <a:ext cx="165000" cy="1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7;p16">
                <a:extLst>
                  <a:ext uri="{FF2B5EF4-FFF2-40B4-BE49-F238E27FC236}">
                    <a16:creationId xmlns:a16="http://schemas.microsoft.com/office/drawing/2014/main" id="{D8F8A4AD-7401-473A-AA09-ADAD90B693BD}"/>
                  </a:ext>
                </a:extLst>
              </p:cNvPr>
              <p:cNvSpPr/>
              <p:nvPr/>
            </p:nvSpPr>
            <p:spPr>
              <a:xfrm>
                <a:off x="1604125" y="2813988"/>
                <a:ext cx="96900" cy="9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p16">
                <a:extLst>
                  <a:ext uri="{FF2B5EF4-FFF2-40B4-BE49-F238E27FC236}">
                    <a16:creationId xmlns:a16="http://schemas.microsoft.com/office/drawing/2014/main" id="{AB9CE1D3-AA74-4248-9E11-1AC13D21F57F}"/>
                  </a:ext>
                </a:extLst>
              </p:cNvPr>
              <p:cNvSpPr/>
              <p:nvPr/>
            </p:nvSpPr>
            <p:spPr>
              <a:xfrm>
                <a:off x="15435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p16">
                <a:extLst>
                  <a:ext uri="{FF2B5EF4-FFF2-40B4-BE49-F238E27FC236}">
                    <a16:creationId xmlns:a16="http://schemas.microsoft.com/office/drawing/2014/main" id="{243023ED-227A-45E1-82B9-958EB682B842}"/>
                  </a:ext>
                </a:extLst>
              </p:cNvPr>
              <p:cNvSpPr/>
              <p:nvPr/>
            </p:nvSpPr>
            <p:spPr>
              <a:xfrm>
                <a:off x="1578475" y="3011383"/>
                <a:ext cx="148200" cy="14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0;p16">
                <a:extLst>
                  <a:ext uri="{FF2B5EF4-FFF2-40B4-BE49-F238E27FC236}">
                    <a16:creationId xmlns:a16="http://schemas.microsoft.com/office/drawing/2014/main" id="{C8A4E52C-8C12-4B38-B680-75462A3E88B7}"/>
                  </a:ext>
                </a:extLst>
              </p:cNvPr>
              <p:cNvSpPr txBox="1"/>
              <p:nvPr/>
            </p:nvSpPr>
            <p:spPr>
              <a:xfrm>
                <a:off x="7102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1"/>
                    </a:solidFill>
                    <a:latin typeface="Fira Sans Extra Condensed Medium"/>
                    <a:ea typeface="Fira Sans Extra Condensed Medium"/>
                    <a:cs typeface="Fira Sans Extra Condensed Medium"/>
                    <a:sym typeface="Fira Sans Extra Condensed Medium"/>
                  </a:rPr>
                  <a:t>Development</a:t>
                </a:r>
                <a:endParaRPr sz="1700" dirty="0">
                  <a:solidFill>
                    <a:schemeClr val="accent1"/>
                  </a:solidFill>
                  <a:latin typeface="Fira Sans Extra Condensed Medium"/>
                  <a:ea typeface="Fira Sans Extra Condensed Medium"/>
                  <a:cs typeface="Fira Sans Extra Condensed Medium"/>
                  <a:sym typeface="Fira Sans Extra Condensed Medium"/>
                </a:endParaRPr>
              </a:p>
            </p:txBody>
          </p:sp>
          <p:sp>
            <p:nvSpPr>
              <p:cNvPr id="45" name="Google Shape;101;p16">
                <a:extLst>
                  <a:ext uri="{FF2B5EF4-FFF2-40B4-BE49-F238E27FC236}">
                    <a16:creationId xmlns:a16="http://schemas.microsoft.com/office/drawing/2014/main" id="{ADBA9ADE-A5AE-4F86-9A9C-2B5634643FC6}"/>
                  </a:ext>
                </a:extLst>
              </p:cNvPr>
              <p:cNvSpPr txBox="1"/>
              <p:nvPr/>
            </p:nvSpPr>
            <p:spPr>
              <a:xfrm>
                <a:off x="7102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46" name="Google Shape;102;p16">
              <a:extLst>
                <a:ext uri="{FF2B5EF4-FFF2-40B4-BE49-F238E27FC236}">
                  <a16:creationId xmlns:a16="http://schemas.microsoft.com/office/drawing/2014/main" id="{1F611527-90E2-4DFF-A943-77A1E3C351B9}"/>
                </a:ext>
              </a:extLst>
            </p:cNvPr>
            <p:cNvGrpSpPr/>
            <p:nvPr/>
          </p:nvGrpSpPr>
          <p:grpSpPr>
            <a:xfrm>
              <a:off x="6272986" y="2757668"/>
              <a:ext cx="1884600" cy="2997975"/>
              <a:chOff x="6549175" y="1333888"/>
              <a:chExt cx="1884600" cy="2997975"/>
            </a:xfrm>
          </p:grpSpPr>
          <p:sp>
            <p:nvSpPr>
              <p:cNvPr id="47" name="Google Shape;103;p16">
                <a:extLst>
                  <a:ext uri="{FF2B5EF4-FFF2-40B4-BE49-F238E27FC236}">
                    <a16:creationId xmlns:a16="http://schemas.microsoft.com/office/drawing/2014/main" id="{AD91EDD0-8B4B-47A2-9403-6C6437003EBA}"/>
                  </a:ext>
                </a:extLst>
              </p:cNvPr>
              <p:cNvSpPr/>
              <p:nvPr/>
            </p:nvSpPr>
            <p:spPr>
              <a:xfrm>
                <a:off x="68995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4;p16">
                <a:extLst>
                  <a:ext uri="{FF2B5EF4-FFF2-40B4-BE49-F238E27FC236}">
                    <a16:creationId xmlns:a16="http://schemas.microsoft.com/office/drawing/2014/main" id="{C05FB61F-4308-4F3E-ADDC-33BD7FE3E681}"/>
                  </a:ext>
                </a:extLst>
              </p:cNvPr>
              <p:cNvSpPr/>
              <p:nvPr/>
            </p:nvSpPr>
            <p:spPr>
              <a:xfrm>
                <a:off x="6982075" y="1416388"/>
                <a:ext cx="1018800" cy="1018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5;p16">
                <a:extLst>
                  <a:ext uri="{FF2B5EF4-FFF2-40B4-BE49-F238E27FC236}">
                    <a16:creationId xmlns:a16="http://schemas.microsoft.com/office/drawing/2014/main" id="{7BC8BDB3-8009-4386-A072-455C2B4AAED2}"/>
                  </a:ext>
                </a:extLst>
              </p:cNvPr>
              <p:cNvSpPr/>
              <p:nvPr/>
            </p:nvSpPr>
            <p:spPr>
              <a:xfrm>
                <a:off x="7408975" y="2583338"/>
                <a:ext cx="165000" cy="165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6;p16">
                <a:extLst>
                  <a:ext uri="{FF2B5EF4-FFF2-40B4-BE49-F238E27FC236}">
                    <a16:creationId xmlns:a16="http://schemas.microsoft.com/office/drawing/2014/main" id="{833DAD5C-75C3-4C43-9BF8-44F5AE074B69}"/>
                  </a:ext>
                </a:extLst>
              </p:cNvPr>
              <p:cNvSpPr/>
              <p:nvPr/>
            </p:nvSpPr>
            <p:spPr>
              <a:xfrm>
                <a:off x="7443025" y="2813988"/>
                <a:ext cx="96900" cy="96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7;p16">
                <a:extLst>
                  <a:ext uri="{FF2B5EF4-FFF2-40B4-BE49-F238E27FC236}">
                    <a16:creationId xmlns:a16="http://schemas.microsoft.com/office/drawing/2014/main" id="{5123C01C-3A3C-42C7-80B0-68ED235EECB9}"/>
                  </a:ext>
                </a:extLst>
              </p:cNvPr>
              <p:cNvSpPr/>
              <p:nvPr/>
            </p:nvSpPr>
            <p:spPr>
              <a:xfrm>
                <a:off x="73824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8;p16">
                <a:extLst>
                  <a:ext uri="{FF2B5EF4-FFF2-40B4-BE49-F238E27FC236}">
                    <a16:creationId xmlns:a16="http://schemas.microsoft.com/office/drawing/2014/main" id="{41910A8E-E475-4D63-96A8-4B88553BC91D}"/>
                  </a:ext>
                </a:extLst>
              </p:cNvPr>
              <p:cNvSpPr/>
              <p:nvPr/>
            </p:nvSpPr>
            <p:spPr>
              <a:xfrm>
                <a:off x="7417375" y="3011383"/>
                <a:ext cx="148200" cy="14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9;p16">
                <a:extLst>
                  <a:ext uri="{FF2B5EF4-FFF2-40B4-BE49-F238E27FC236}">
                    <a16:creationId xmlns:a16="http://schemas.microsoft.com/office/drawing/2014/main" id="{687C1309-3F00-4F79-9F30-2669DFAC7D94}"/>
                  </a:ext>
                </a:extLst>
              </p:cNvPr>
              <p:cNvSpPr txBox="1"/>
              <p:nvPr/>
            </p:nvSpPr>
            <p:spPr>
              <a:xfrm>
                <a:off x="65491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4"/>
                    </a:solidFill>
                    <a:latin typeface="Fira Sans Extra Condensed Medium"/>
                    <a:ea typeface="Fira Sans Extra Condensed Medium"/>
                    <a:cs typeface="Fira Sans Extra Condensed Medium"/>
                    <a:sym typeface="Fira Sans Extra Condensed Medium"/>
                  </a:rPr>
                  <a:t>User’s feedback</a:t>
                </a:r>
                <a:endParaRPr sz="17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54" name="Google Shape;110;p16">
                <a:extLst>
                  <a:ext uri="{FF2B5EF4-FFF2-40B4-BE49-F238E27FC236}">
                    <a16:creationId xmlns:a16="http://schemas.microsoft.com/office/drawing/2014/main" id="{0C38F7CD-B98A-4B2B-A235-38ED7E5A18C5}"/>
                  </a:ext>
                </a:extLst>
              </p:cNvPr>
              <p:cNvSpPr txBox="1"/>
              <p:nvPr/>
            </p:nvSpPr>
            <p:spPr>
              <a:xfrm>
                <a:off x="65491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55" name="Google Shape;111;p16">
              <a:extLst>
                <a:ext uri="{FF2B5EF4-FFF2-40B4-BE49-F238E27FC236}">
                  <a16:creationId xmlns:a16="http://schemas.microsoft.com/office/drawing/2014/main" id="{BAC0D32B-4C39-4228-8635-FB1E3FCE9694}"/>
                </a:ext>
              </a:extLst>
            </p:cNvPr>
            <p:cNvGrpSpPr/>
            <p:nvPr/>
          </p:nvGrpSpPr>
          <p:grpSpPr>
            <a:xfrm>
              <a:off x="2380386" y="2757668"/>
              <a:ext cx="1905225" cy="2997974"/>
              <a:chOff x="2656575" y="1333888"/>
              <a:chExt cx="1905225" cy="2997974"/>
            </a:xfrm>
          </p:grpSpPr>
          <p:sp>
            <p:nvSpPr>
              <p:cNvPr id="56" name="Google Shape;112;p16">
                <a:extLst>
                  <a:ext uri="{FF2B5EF4-FFF2-40B4-BE49-F238E27FC236}">
                    <a16:creationId xmlns:a16="http://schemas.microsoft.com/office/drawing/2014/main" id="{8FA441FB-F9C5-409C-B685-BB96501A86C2}"/>
                  </a:ext>
                </a:extLst>
              </p:cNvPr>
              <p:cNvSpPr/>
              <p:nvPr/>
            </p:nvSpPr>
            <p:spPr>
              <a:xfrm>
                <a:off x="30069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3;p16">
                <a:extLst>
                  <a:ext uri="{FF2B5EF4-FFF2-40B4-BE49-F238E27FC236}">
                    <a16:creationId xmlns:a16="http://schemas.microsoft.com/office/drawing/2014/main" id="{CC87512E-A3F8-4192-8651-EEF0CABDA0D9}"/>
                  </a:ext>
                </a:extLst>
              </p:cNvPr>
              <p:cNvSpPr/>
              <p:nvPr/>
            </p:nvSpPr>
            <p:spPr>
              <a:xfrm>
                <a:off x="3089475" y="1416388"/>
                <a:ext cx="1018800" cy="10188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4;p16">
                <a:extLst>
                  <a:ext uri="{FF2B5EF4-FFF2-40B4-BE49-F238E27FC236}">
                    <a16:creationId xmlns:a16="http://schemas.microsoft.com/office/drawing/2014/main" id="{74E55E99-F334-459A-9370-3B376DE8281B}"/>
                  </a:ext>
                </a:extLst>
              </p:cNvPr>
              <p:cNvSpPr/>
              <p:nvPr/>
            </p:nvSpPr>
            <p:spPr>
              <a:xfrm>
                <a:off x="3516375" y="2583338"/>
                <a:ext cx="165000" cy="165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5;p16">
                <a:extLst>
                  <a:ext uri="{FF2B5EF4-FFF2-40B4-BE49-F238E27FC236}">
                    <a16:creationId xmlns:a16="http://schemas.microsoft.com/office/drawing/2014/main" id="{23D0D75D-3E4E-4FC8-9061-BF5DFA5D2491}"/>
                  </a:ext>
                </a:extLst>
              </p:cNvPr>
              <p:cNvSpPr/>
              <p:nvPr/>
            </p:nvSpPr>
            <p:spPr>
              <a:xfrm>
                <a:off x="3550425" y="2813988"/>
                <a:ext cx="96900" cy="9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6;p16">
                <a:extLst>
                  <a:ext uri="{FF2B5EF4-FFF2-40B4-BE49-F238E27FC236}">
                    <a16:creationId xmlns:a16="http://schemas.microsoft.com/office/drawing/2014/main" id="{8EA65A50-0694-495B-AFCE-D982FE47BF3F}"/>
                  </a:ext>
                </a:extLst>
              </p:cNvPr>
              <p:cNvSpPr/>
              <p:nvPr/>
            </p:nvSpPr>
            <p:spPr>
              <a:xfrm>
                <a:off x="3489825" y="2976538"/>
                <a:ext cx="218100" cy="218100"/>
              </a:xfrm>
              <a:prstGeom prst="ellipse">
                <a:avLst/>
              </a:prstGeom>
              <a:solidFill>
                <a:srgbClr val="FFFFFF"/>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7;p16">
                <a:extLst>
                  <a:ext uri="{FF2B5EF4-FFF2-40B4-BE49-F238E27FC236}">
                    <a16:creationId xmlns:a16="http://schemas.microsoft.com/office/drawing/2014/main" id="{958C8CF0-7347-4919-BEFD-9B3E70754EBE}"/>
                  </a:ext>
                </a:extLst>
              </p:cNvPr>
              <p:cNvSpPr/>
              <p:nvPr/>
            </p:nvSpPr>
            <p:spPr>
              <a:xfrm>
                <a:off x="3524775" y="3011383"/>
                <a:ext cx="148200" cy="14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8;p16">
                <a:extLst>
                  <a:ext uri="{FF2B5EF4-FFF2-40B4-BE49-F238E27FC236}">
                    <a16:creationId xmlns:a16="http://schemas.microsoft.com/office/drawing/2014/main" id="{66641B4A-3F64-4C71-B21C-516118CC81E1}"/>
                  </a:ext>
                </a:extLst>
              </p:cNvPr>
              <p:cNvSpPr txBox="1"/>
              <p:nvPr/>
            </p:nvSpPr>
            <p:spPr>
              <a:xfrm>
                <a:off x="2677200"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2"/>
                    </a:solidFill>
                    <a:latin typeface="Fira Sans Extra Condensed Medium"/>
                    <a:ea typeface="Fira Sans Extra Condensed Medium"/>
                    <a:cs typeface="Fira Sans Extra Condensed Medium"/>
                    <a:sym typeface="Fira Sans Extra Condensed Medium"/>
                  </a:rPr>
                  <a:t>Quality increase</a:t>
                </a:r>
                <a:endParaRPr sz="1700" dirty="0">
                  <a:solidFill>
                    <a:schemeClr val="accent2"/>
                  </a:solidFill>
                  <a:latin typeface="Fira Sans Extra Condensed Medium"/>
                  <a:ea typeface="Fira Sans Extra Condensed Medium"/>
                  <a:cs typeface="Fira Sans Extra Condensed Medium"/>
                  <a:sym typeface="Fira Sans Extra Condensed Medium"/>
                </a:endParaRPr>
              </a:p>
            </p:txBody>
          </p:sp>
          <p:sp>
            <p:nvSpPr>
              <p:cNvPr id="63" name="Google Shape;119;p16">
                <a:extLst>
                  <a:ext uri="{FF2B5EF4-FFF2-40B4-BE49-F238E27FC236}">
                    <a16:creationId xmlns:a16="http://schemas.microsoft.com/office/drawing/2014/main" id="{926D4B9A-2898-4FC9-ABF7-6F0D57B1996D}"/>
                  </a:ext>
                </a:extLst>
              </p:cNvPr>
              <p:cNvSpPr txBox="1"/>
              <p:nvPr/>
            </p:nvSpPr>
            <p:spPr>
              <a:xfrm>
                <a:off x="2656575" y="3796962"/>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grpSp>
          <p:nvGrpSpPr>
            <p:cNvPr id="64" name="Google Shape;120;p16">
              <a:extLst>
                <a:ext uri="{FF2B5EF4-FFF2-40B4-BE49-F238E27FC236}">
                  <a16:creationId xmlns:a16="http://schemas.microsoft.com/office/drawing/2014/main" id="{89F8C87B-225A-4B41-9F5C-D22D9A3CB8EE}"/>
                </a:ext>
              </a:extLst>
            </p:cNvPr>
            <p:cNvGrpSpPr/>
            <p:nvPr/>
          </p:nvGrpSpPr>
          <p:grpSpPr>
            <a:xfrm>
              <a:off x="4310984" y="2757668"/>
              <a:ext cx="1900302" cy="3028509"/>
              <a:chOff x="4587173" y="1333888"/>
              <a:chExt cx="1900302" cy="3028509"/>
            </a:xfrm>
          </p:grpSpPr>
          <p:sp>
            <p:nvSpPr>
              <p:cNvPr id="65" name="Google Shape;121;p16">
                <a:extLst>
                  <a:ext uri="{FF2B5EF4-FFF2-40B4-BE49-F238E27FC236}">
                    <a16:creationId xmlns:a16="http://schemas.microsoft.com/office/drawing/2014/main" id="{F0FC9783-4693-4A92-BB92-9609C3545080}"/>
                  </a:ext>
                </a:extLst>
              </p:cNvPr>
              <p:cNvSpPr/>
              <p:nvPr/>
            </p:nvSpPr>
            <p:spPr>
              <a:xfrm>
                <a:off x="4953275" y="1333888"/>
                <a:ext cx="1183800" cy="1183800"/>
              </a:xfrm>
              <a:prstGeom prst="ellipse">
                <a:avLst/>
              </a:pr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2;p16">
                <a:extLst>
                  <a:ext uri="{FF2B5EF4-FFF2-40B4-BE49-F238E27FC236}">
                    <a16:creationId xmlns:a16="http://schemas.microsoft.com/office/drawing/2014/main" id="{241E51B1-0A58-409A-9141-3114EA8FABED}"/>
                  </a:ext>
                </a:extLst>
              </p:cNvPr>
              <p:cNvSpPr/>
              <p:nvPr/>
            </p:nvSpPr>
            <p:spPr>
              <a:xfrm>
                <a:off x="5035775" y="1416388"/>
                <a:ext cx="1018800" cy="1018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23;p16">
                <a:extLst>
                  <a:ext uri="{FF2B5EF4-FFF2-40B4-BE49-F238E27FC236}">
                    <a16:creationId xmlns:a16="http://schemas.microsoft.com/office/drawing/2014/main" id="{8DAD2D46-57CF-4B5F-AEC1-0FC5FB3A7C47}"/>
                  </a:ext>
                </a:extLst>
              </p:cNvPr>
              <p:cNvSpPr/>
              <p:nvPr/>
            </p:nvSpPr>
            <p:spPr>
              <a:xfrm>
                <a:off x="5462675" y="2583338"/>
                <a:ext cx="165000" cy="16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24;p16">
                <a:extLst>
                  <a:ext uri="{FF2B5EF4-FFF2-40B4-BE49-F238E27FC236}">
                    <a16:creationId xmlns:a16="http://schemas.microsoft.com/office/drawing/2014/main" id="{33F54AC8-4FFB-466C-91F7-61F8AB68C2BA}"/>
                  </a:ext>
                </a:extLst>
              </p:cNvPr>
              <p:cNvSpPr/>
              <p:nvPr/>
            </p:nvSpPr>
            <p:spPr>
              <a:xfrm>
                <a:off x="5496725" y="2813988"/>
                <a:ext cx="96900" cy="96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25;p16">
                <a:extLst>
                  <a:ext uri="{FF2B5EF4-FFF2-40B4-BE49-F238E27FC236}">
                    <a16:creationId xmlns:a16="http://schemas.microsoft.com/office/drawing/2014/main" id="{AD45F8DF-B931-4826-8DBB-82352F691CB4}"/>
                  </a:ext>
                </a:extLst>
              </p:cNvPr>
              <p:cNvSpPr/>
              <p:nvPr/>
            </p:nvSpPr>
            <p:spPr>
              <a:xfrm>
                <a:off x="5436125" y="2976538"/>
                <a:ext cx="218100" cy="218100"/>
              </a:xfrm>
              <a:prstGeom prst="ellipse">
                <a:avLst/>
              </a:prstGeom>
              <a:solidFill>
                <a:schemeClr val="l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26;p16">
                <a:extLst>
                  <a:ext uri="{FF2B5EF4-FFF2-40B4-BE49-F238E27FC236}">
                    <a16:creationId xmlns:a16="http://schemas.microsoft.com/office/drawing/2014/main" id="{D39BF6F6-6FD2-4DB4-A05E-67B60A79F19F}"/>
                  </a:ext>
                </a:extLst>
              </p:cNvPr>
              <p:cNvSpPr/>
              <p:nvPr/>
            </p:nvSpPr>
            <p:spPr>
              <a:xfrm>
                <a:off x="5471075" y="3011383"/>
                <a:ext cx="148200" cy="14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27;p16">
                <a:extLst>
                  <a:ext uri="{FF2B5EF4-FFF2-40B4-BE49-F238E27FC236}">
                    <a16:creationId xmlns:a16="http://schemas.microsoft.com/office/drawing/2014/main" id="{3FDC1398-9FF5-4FC0-A073-1CDE55DA7BAE}"/>
                  </a:ext>
                </a:extLst>
              </p:cNvPr>
              <p:cNvSpPr txBox="1"/>
              <p:nvPr/>
            </p:nvSpPr>
            <p:spPr>
              <a:xfrm>
                <a:off x="4602875" y="3450113"/>
                <a:ext cx="18846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3"/>
                    </a:solidFill>
                    <a:latin typeface="Fira Sans Extra Condensed Medium"/>
                    <a:ea typeface="Fira Sans Extra Condensed Medium"/>
                    <a:cs typeface="Fira Sans Extra Condensed Medium"/>
                    <a:sym typeface="Fira Sans Extra Condensed Medium"/>
                  </a:rPr>
                  <a:t>Communication</a:t>
                </a:r>
                <a:endParaRPr sz="1700" dirty="0">
                  <a:solidFill>
                    <a:schemeClr val="accent3"/>
                  </a:solidFill>
                  <a:latin typeface="Fira Sans Extra Condensed Medium"/>
                  <a:ea typeface="Fira Sans Extra Condensed Medium"/>
                  <a:cs typeface="Fira Sans Extra Condensed Medium"/>
                  <a:sym typeface="Fira Sans Extra Condensed Medium"/>
                </a:endParaRPr>
              </a:p>
            </p:txBody>
          </p:sp>
          <p:sp>
            <p:nvSpPr>
              <p:cNvPr id="72" name="Google Shape;128;p16">
                <a:extLst>
                  <a:ext uri="{FF2B5EF4-FFF2-40B4-BE49-F238E27FC236}">
                    <a16:creationId xmlns:a16="http://schemas.microsoft.com/office/drawing/2014/main" id="{97E02F60-F6B7-47BF-BEE1-09EEA6417C1B}"/>
                  </a:ext>
                </a:extLst>
              </p:cNvPr>
              <p:cNvSpPr txBox="1"/>
              <p:nvPr/>
            </p:nvSpPr>
            <p:spPr>
              <a:xfrm>
                <a:off x="4587173" y="3827497"/>
                <a:ext cx="18846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latin typeface="Roboto"/>
                  <a:ea typeface="Roboto"/>
                  <a:cs typeface="Roboto"/>
                  <a:sym typeface="Roboto"/>
                </a:endParaRPr>
              </a:p>
            </p:txBody>
          </p:sp>
        </p:grpSp>
        <p:sp>
          <p:nvSpPr>
            <p:cNvPr id="73" name="Google Shape;129;p16">
              <a:extLst>
                <a:ext uri="{FF2B5EF4-FFF2-40B4-BE49-F238E27FC236}">
                  <a16:creationId xmlns:a16="http://schemas.microsoft.com/office/drawing/2014/main" id="{443E4E82-A5ED-4D06-95C5-BC7D69C64AF3}"/>
                </a:ext>
              </a:extLst>
            </p:cNvPr>
            <p:cNvSpPr/>
            <p:nvPr/>
          </p:nvSpPr>
          <p:spPr>
            <a:xfrm>
              <a:off x="1117042" y="3091333"/>
              <a:ext cx="518689" cy="516495"/>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130;p16">
              <a:extLst>
                <a:ext uri="{FF2B5EF4-FFF2-40B4-BE49-F238E27FC236}">
                  <a16:creationId xmlns:a16="http://schemas.microsoft.com/office/drawing/2014/main" id="{387773DD-4A75-4EFC-B98F-E18DB9700472}"/>
                </a:ext>
              </a:extLst>
            </p:cNvPr>
            <p:cNvGrpSpPr/>
            <p:nvPr/>
          </p:nvGrpSpPr>
          <p:grpSpPr>
            <a:xfrm>
              <a:off x="5036599" y="3099231"/>
              <a:ext cx="464774" cy="500698"/>
              <a:chOff x="6896644" y="3216007"/>
              <a:chExt cx="322917" cy="347876"/>
            </a:xfrm>
          </p:grpSpPr>
          <p:sp>
            <p:nvSpPr>
              <p:cNvPr id="75" name="Google Shape;131;p16">
                <a:extLst>
                  <a:ext uri="{FF2B5EF4-FFF2-40B4-BE49-F238E27FC236}">
                    <a16:creationId xmlns:a16="http://schemas.microsoft.com/office/drawing/2014/main" id="{C2EB9EF3-E6DE-4FF3-AF3C-4D84E7C4AD69}"/>
                  </a:ext>
                </a:extLst>
              </p:cNvPr>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32;p16">
                <a:extLst>
                  <a:ext uri="{FF2B5EF4-FFF2-40B4-BE49-F238E27FC236}">
                    <a16:creationId xmlns:a16="http://schemas.microsoft.com/office/drawing/2014/main" id="{511A5096-79B5-473A-88DC-F7A3D25BFB5B}"/>
                  </a:ext>
                </a:extLst>
              </p:cNvPr>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33;p16">
                <a:extLst>
                  <a:ext uri="{FF2B5EF4-FFF2-40B4-BE49-F238E27FC236}">
                    <a16:creationId xmlns:a16="http://schemas.microsoft.com/office/drawing/2014/main" id="{D5E96CC9-8E03-460C-B923-03265532024E}"/>
                  </a:ext>
                </a:extLst>
              </p:cNvPr>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34;p16">
                <a:extLst>
                  <a:ext uri="{FF2B5EF4-FFF2-40B4-BE49-F238E27FC236}">
                    <a16:creationId xmlns:a16="http://schemas.microsoft.com/office/drawing/2014/main" id="{6FFF4A9F-D374-44D6-A27B-4F3A639432A2}"/>
                  </a:ext>
                </a:extLst>
              </p:cNvPr>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35;p16">
                <a:extLst>
                  <a:ext uri="{FF2B5EF4-FFF2-40B4-BE49-F238E27FC236}">
                    <a16:creationId xmlns:a16="http://schemas.microsoft.com/office/drawing/2014/main" id="{91F463B3-30D2-4213-934E-3AF9A9280815}"/>
                  </a:ext>
                </a:extLst>
              </p:cNvPr>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36;p16">
                <a:extLst>
                  <a:ext uri="{FF2B5EF4-FFF2-40B4-BE49-F238E27FC236}">
                    <a16:creationId xmlns:a16="http://schemas.microsoft.com/office/drawing/2014/main" id="{A10D2C03-12B2-49DA-BBE4-212235B78733}"/>
                  </a:ext>
                </a:extLst>
              </p:cNvPr>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37;p16">
                <a:extLst>
                  <a:ext uri="{FF2B5EF4-FFF2-40B4-BE49-F238E27FC236}">
                    <a16:creationId xmlns:a16="http://schemas.microsoft.com/office/drawing/2014/main" id="{04C0322B-C976-479C-8760-660586341D7B}"/>
                  </a:ext>
                </a:extLst>
              </p:cNvPr>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138;p16">
              <a:extLst>
                <a:ext uri="{FF2B5EF4-FFF2-40B4-BE49-F238E27FC236}">
                  <a16:creationId xmlns:a16="http://schemas.microsoft.com/office/drawing/2014/main" id="{89AB17BE-9F4C-4195-84C8-E1E599F0E4BB}"/>
                </a:ext>
              </a:extLst>
            </p:cNvPr>
            <p:cNvGrpSpPr/>
            <p:nvPr/>
          </p:nvGrpSpPr>
          <p:grpSpPr>
            <a:xfrm>
              <a:off x="3053027" y="3080423"/>
              <a:ext cx="539319" cy="538313"/>
              <a:chOff x="1421638" y="4125629"/>
              <a:chExt cx="374709" cy="374010"/>
            </a:xfrm>
          </p:grpSpPr>
          <p:sp>
            <p:nvSpPr>
              <p:cNvPr id="83" name="Google Shape;139;p16">
                <a:extLst>
                  <a:ext uri="{FF2B5EF4-FFF2-40B4-BE49-F238E27FC236}">
                    <a16:creationId xmlns:a16="http://schemas.microsoft.com/office/drawing/2014/main" id="{0A7E3DE3-9EE8-4052-8E3A-948AF54864DA}"/>
                  </a:ext>
                </a:extLst>
              </p:cNvPr>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0;p16">
                <a:extLst>
                  <a:ext uri="{FF2B5EF4-FFF2-40B4-BE49-F238E27FC236}">
                    <a16:creationId xmlns:a16="http://schemas.microsoft.com/office/drawing/2014/main" id="{4B9534CA-8552-48CD-8B13-5C685E5449B4}"/>
                  </a:ext>
                </a:extLst>
              </p:cNvPr>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41;p16">
              <a:extLst>
                <a:ext uri="{FF2B5EF4-FFF2-40B4-BE49-F238E27FC236}">
                  <a16:creationId xmlns:a16="http://schemas.microsoft.com/office/drawing/2014/main" id="{447D97BC-A30B-472D-91D5-99F064AA68EE}"/>
                </a:ext>
              </a:extLst>
            </p:cNvPr>
            <p:cNvGrpSpPr/>
            <p:nvPr/>
          </p:nvGrpSpPr>
          <p:grpSpPr>
            <a:xfrm>
              <a:off x="6941810" y="3096786"/>
              <a:ext cx="546951" cy="505588"/>
              <a:chOff x="7384751" y="4147984"/>
              <a:chExt cx="380012" cy="351274"/>
            </a:xfrm>
          </p:grpSpPr>
          <p:sp>
            <p:nvSpPr>
              <p:cNvPr id="86" name="Google Shape;142;p16">
                <a:extLst>
                  <a:ext uri="{FF2B5EF4-FFF2-40B4-BE49-F238E27FC236}">
                    <a16:creationId xmlns:a16="http://schemas.microsoft.com/office/drawing/2014/main" id="{FBC83B8A-71B3-4C6B-959F-0EBA33BACAB4}"/>
                  </a:ext>
                </a:extLst>
              </p:cNvPr>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3;p16">
                <a:extLst>
                  <a:ext uri="{FF2B5EF4-FFF2-40B4-BE49-F238E27FC236}">
                    <a16:creationId xmlns:a16="http://schemas.microsoft.com/office/drawing/2014/main" id="{68EE5F2B-8F58-4313-939C-EF1C57A046F8}"/>
                  </a:ext>
                </a:extLst>
              </p:cNvPr>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4;p16">
                <a:extLst>
                  <a:ext uri="{FF2B5EF4-FFF2-40B4-BE49-F238E27FC236}">
                    <a16:creationId xmlns:a16="http://schemas.microsoft.com/office/drawing/2014/main" id="{B81160BB-DC58-4E52-9F77-ABA01B1704CF}"/>
                  </a:ext>
                </a:extLst>
              </p:cNvPr>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5;p16">
                <a:extLst>
                  <a:ext uri="{FF2B5EF4-FFF2-40B4-BE49-F238E27FC236}">
                    <a16:creationId xmlns:a16="http://schemas.microsoft.com/office/drawing/2014/main" id="{F89A52B8-1E0B-46D5-B5CC-E5DEC210D82A}"/>
                  </a:ext>
                </a:extLst>
              </p:cNvPr>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6;p16">
                <a:extLst>
                  <a:ext uri="{FF2B5EF4-FFF2-40B4-BE49-F238E27FC236}">
                    <a16:creationId xmlns:a16="http://schemas.microsoft.com/office/drawing/2014/main" id="{CA992C31-79BE-4D85-ADBE-5E0ED3E52F80}"/>
                  </a:ext>
                </a:extLst>
              </p:cNvPr>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6" name="Audio 95">
            <a:hlinkClick r:id="" action="ppaction://media"/>
            <a:extLst>
              <a:ext uri="{FF2B5EF4-FFF2-40B4-BE49-F238E27FC236}">
                <a16:creationId xmlns:a16="http://schemas.microsoft.com/office/drawing/2014/main" id="{FE05BBC5-B773-4CCF-B122-70A500FC48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2768567146"/>
      </p:ext>
    </p:extLst>
  </p:cSld>
  <p:clrMapOvr>
    <a:masterClrMapping/>
  </p:clrMapOvr>
  <mc:AlternateContent xmlns:mc="http://schemas.openxmlformats.org/markup-compatibility/2006">
    <mc:Choice xmlns:p14="http://schemas.microsoft.com/office/powerpoint/2010/main" Requires="p14">
      <p:transition spd="slow" p14:dur="2000" advTm="50317"/>
    </mc:Choice>
    <mc:Fallback>
      <p:transition spd="slow" advTm="50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6"/>
                </p:tgtEl>
              </p:cMediaNode>
            </p:audio>
          </p:childTnLst>
        </p:cTn>
      </p:par>
    </p:tnLst>
  </p:timing>
  <p:extLst>
    <p:ext uri="{3A86A75C-4F4B-4683-9AE1-C65F6400EC91}">
      <p14:laserTraceLst xmlns:p14="http://schemas.microsoft.com/office/powerpoint/2010/main">
        <p14:tracePtLst>
          <p14:tracePt t="13764" x="3192463" y="5830888"/>
          <p14:tracePt t="13764" x="3195638" y="5830888"/>
          <p14:tracePt t="13764" x="3198813" y="5827713"/>
          <p14:tracePt t="13764" x="3203575" y="5827713"/>
          <p14:tracePt t="13764" x="3206750" y="5822950"/>
          <p14:tracePt t="13764" x="3211513" y="5822950"/>
          <p14:tracePt t="13764" x="3214688" y="5822950"/>
          <p14:tracePt t="13764" x="3219450" y="5822950"/>
          <p14:tracePt t="13764" x="3219450" y="5819775"/>
          <p14:tracePt t="13764" x="3222625" y="5819775"/>
          <p14:tracePt t="13764" x="3225800" y="5819775"/>
          <p14:tracePt t="13764" x="3230563" y="5819775"/>
          <p14:tracePt t="13764" x="3233738" y="5816600"/>
          <p14:tracePt t="13764" x="3238500" y="5816600"/>
          <p14:tracePt t="13764" x="3241675" y="5816600"/>
          <p14:tracePt t="13764" x="3246438" y="5816600"/>
          <p14:tracePt t="13764" x="3249613" y="5811838"/>
          <p14:tracePt t="13764" x="3252788" y="5811838"/>
          <p14:tracePt t="13764" x="3265488" y="5811838"/>
          <p14:tracePt t="13764" x="3268663" y="5811838"/>
          <p14:tracePt t="13764" x="3273425" y="5811838"/>
          <p14:tracePt t="13764" x="3279775" y="5808663"/>
          <p14:tracePt t="13764" x="3284538" y="5808663"/>
          <p14:tracePt t="13764" x="3292475" y="5808663"/>
          <p14:tracePt t="13764" x="3295650" y="5808663"/>
          <p14:tracePt t="13764" x="3300413" y="5808663"/>
          <p14:tracePt t="13764" x="3303588" y="5808663"/>
          <p14:tracePt t="13764" x="3311525" y="5808663"/>
          <p14:tracePt t="13764" x="3314700" y="5808663"/>
          <p14:tracePt t="13764" x="3322638" y="5808663"/>
          <p14:tracePt t="13764" x="3327400" y="5808663"/>
          <p14:tracePt t="13764" x="3335338" y="5808663"/>
          <p14:tracePt t="13764" x="3338513" y="5808663"/>
          <p14:tracePt t="13764" x="3341688" y="5808663"/>
          <p14:tracePt t="13764" x="3349625" y="5808663"/>
          <p14:tracePt t="13764" x="3354388" y="5808663"/>
          <p14:tracePt t="13764" x="3362325" y="5808663"/>
          <p14:tracePt t="13764" x="3373438" y="5808663"/>
          <p14:tracePt t="13764" x="3376613" y="5808663"/>
          <p14:tracePt t="13764" x="3384550" y="5808663"/>
          <p14:tracePt t="13764" x="3395663" y="5808663"/>
          <p14:tracePt t="13764" x="3400425" y="5808663"/>
          <p14:tracePt t="13764" x="3403600" y="5808663"/>
          <p14:tracePt t="13764" x="3411538" y="5808663"/>
          <p14:tracePt t="13764" x="3419475" y="5808663"/>
          <p14:tracePt t="13764" x="3427413" y="5808663"/>
          <p14:tracePt t="13764" x="3438525" y="5808663"/>
          <p14:tracePt t="13764" x="3443288" y="5808663"/>
          <p14:tracePt t="13764" x="3449638" y="5808663"/>
          <p14:tracePt t="13764" x="3457575" y="5808663"/>
          <p14:tracePt t="13764" x="3465513" y="5808663"/>
          <p14:tracePt t="13764" x="3473450" y="5808663"/>
          <p14:tracePt t="13764" x="3484563" y="5808663"/>
          <p14:tracePt t="13764" x="3497263" y="5811838"/>
          <p14:tracePt t="13764" x="3508375" y="5811838"/>
          <p14:tracePt t="13764" x="3519488" y="5819775"/>
          <p14:tracePt t="13764" x="3524250" y="5819775"/>
          <p14:tracePt t="13764" x="3532188" y="5819775"/>
          <p14:tracePt t="13764" x="3538538" y="5822950"/>
          <p14:tracePt t="13764" x="3551238" y="5822950"/>
          <p14:tracePt t="13764" x="3559175" y="5822950"/>
          <p14:tracePt t="13764" x="3565525" y="5822950"/>
          <p14:tracePt t="13764" x="3573463" y="5827713"/>
          <p14:tracePt t="13764" x="3586163" y="5827713"/>
          <p14:tracePt t="13764" x="3592513" y="5830888"/>
          <p14:tracePt t="13764" x="3600450" y="5830888"/>
          <p14:tracePt t="13764" x="3613150" y="5835650"/>
          <p14:tracePt t="13764" x="3619500" y="5835650"/>
          <p14:tracePt t="13764" x="3632200" y="5835650"/>
          <p14:tracePt t="13764" x="3640138" y="5838825"/>
          <p14:tracePt t="13764" x="3651250" y="5838825"/>
          <p14:tracePt t="13764" x="3659188" y="5846763"/>
          <p14:tracePt t="13764" x="3667125" y="5846763"/>
          <p14:tracePt t="13764" x="3670300" y="5846763"/>
          <p14:tracePt t="13764" x="3673475" y="5849938"/>
          <p14:tracePt t="13764" x="3681413" y="5849938"/>
          <p14:tracePt t="13764" x="3694113" y="5854700"/>
          <p14:tracePt t="13764" x="3700463" y="5854700"/>
          <p14:tracePt t="13764" x="3708400" y="5854700"/>
          <p14:tracePt t="13764" x="3713163" y="5854700"/>
          <p14:tracePt t="13764" x="3721100" y="5857875"/>
          <p14:tracePt t="13764" x="3724275" y="5857875"/>
          <p14:tracePt t="13764" x="3732213" y="5857875"/>
          <p14:tracePt t="13764" x="3743325" y="5857875"/>
          <p14:tracePt t="13764" x="3748088" y="5857875"/>
          <p14:tracePt t="13764" x="3762375" y="5862638"/>
          <p14:tracePt t="13764" x="3767138" y="5862638"/>
          <p14:tracePt t="13764" x="3775075" y="5862638"/>
          <p14:tracePt t="13764" x="3783013" y="5862638"/>
          <p14:tracePt t="13764" x="3786188" y="5862638"/>
          <p14:tracePt t="13764" x="3797300" y="5862638"/>
          <p14:tracePt t="13764" x="3805238" y="5862638"/>
          <p14:tracePt t="13764" x="3810000" y="5862638"/>
          <p14:tracePt t="13764" x="3816350" y="5862638"/>
          <p14:tracePt t="13764" x="3824288" y="5862638"/>
          <p14:tracePt t="13764" x="3829050" y="5862638"/>
          <p14:tracePt t="13764" x="3836988" y="5862638"/>
          <p14:tracePt t="13764" x="3840163" y="5862638"/>
          <p14:tracePt t="13764" x="3848100" y="5862638"/>
          <p14:tracePt t="13764" x="3851275" y="5862638"/>
          <p14:tracePt t="13764" x="3870325" y="5862638"/>
          <p14:tracePt t="13764" x="3875088" y="5862638"/>
          <p14:tracePt t="13764" x="3883025" y="5862638"/>
          <p14:tracePt t="13764" x="3886200" y="5862638"/>
          <p14:tracePt t="13764" x="3894138" y="5862638"/>
          <p14:tracePt t="13764" x="3902075" y="5862638"/>
          <p14:tracePt t="13764" x="3905250" y="5862638"/>
          <p14:tracePt t="13764" x="3910013" y="5862638"/>
          <p14:tracePt t="13764" x="3917950" y="5862638"/>
          <p14:tracePt t="13764" x="3929063" y="5862638"/>
          <p14:tracePt t="13764" x="3937000" y="5862638"/>
          <p14:tracePt t="13764" x="3940175" y="5862638"/>
          <p14:tracePt t="13764" x="3944938" y="5857875"/>
          <p14:tracePt t="13764" x="3951288" y="5857875"/>
          <p14:tracePt t="13764" x="3959225" y="5857875"/>
          <p14:tracePt t="13764" x="3967163" y="5857875"/>
          <p14:tracePt t="13764" x="3971925" y="5854700"/>
          <p14:tracePt t="13764" x="3975100" y="5854700"/>
          <p14:tracePt t="13764" x="3983038" y="5854700"/>
          <p14:tracePt t="13764" x="3986213" y="5854700"/>
          <p14:tracePt t="13764" x="3998913" y="5854700"/>
          <p14:tracePt t="13764" x="4006850" y="5849938"/>
          <p14:tracePt t="13764" x="4010025" y="5849938"/>
          <p14:tracePt t="13764" x="4013200" y="5849938"/>
          <p14:tracePt t="13764" x="4021138" y="5849938"/>
          <p14:tracePt t="13764" x="4025900" y="5849938"/>
          <p14:tracePt t="13764" x="4033838" y="5849938"/>
          <p14:tracePt t="13764" x="4037013" y="5849938"/>
          <p14:tracePt t="13764" x="4044950" y="5849938"/>
          <p14:tracePt t="13764" x="4056063" y="5849938"/>
          <p14:tracePt t="13764" x="4060825" y="5846763"/>
          <p14:tracePt t="13764" x="4071938" y="5846763"/>
          <p14:tracePt t="13764" x="4075113" y="5846763"/>
          <p14:tracePt t="13764" x="4079875" y="5846763"/>
          <p14:tracePt t="13764" x="4083050" y="5846763"/>
          <p14:tracePt t="13764" x="4087813" y="5846763"/>
          <p14:tracePt t="13764" x="4090988" y="5846763"/>
          <p14:tracePt t="13764" x="4094163" y="5843588"/>
          <p14:tracePt t="13764" x="4102100" y="5843588"/>
          <p14:tracePt t="13764" x="4106863" y="5843588"/>
          <p14:tracePt t="13764" x="4110038" y="5843588"/>
          <p14:tracePt t="13764" x="4114800" y="5843588"/>
          <p14:tracePt t="13764" x="4117975" y="5843588"/>
          <p14:tracePt t="13764" x="4121150" y="5843588"/>
          <p14:tracePt t="13764" x="4125913" y="5843588"/>
          <p14:tracePt t="13764" x="4129088" y="5843588"/>
          <p14:tracePt t="13764" x="4137025" y="5843588"/>
          <p14:tracePt t="13764" x="4141788" y="5843588"/>
          <p14:tracePt t="13764" x="4144963" y="5838825"/>
          <p14:tracePt t="13764" x="4148138" y="5838825"/>
          <p14:tracePt t="13764" x="4152900" y="5838825"/>
          <p14:tracePt t="13764" x="4156075" y="5838825"/>
          <p14:tracePt t="13764" x="4160838" y="5838825"/>
          <p14:tracePt t="13764" x="4164013" y="5838825"/>
          <p14:tracePt t="13764" x="4168775" y="5838825"/>
          <p14:tracePt t="13764" x="4171950" y="5838825"/>
          <p14:tracePt t="13764" x="4179888" y="5838825"/>
          <p14:tracePt t="13764" x="4183063" y="5838825"/>
          <p14:tracePt t="13764" x="4187825" y="5838825"/>
          <p14:tracePt t="13764" x="4191000" y="5838825"/>
          <p14:tracePt t="13764" x="4195763" y="5835650"/>
          <p14:tracePt t="13764" x="4198938" y="5835650"/>
          <p14:tracePt t="13764" x="4203700" y="5835650"/>
          <p14:tracePt t="13764" x="4206875" y="5835650"/>
          <p14:tracePt t="13764" x="4210050" y="5835650"/>
          <p14:tracePt t="13764" x="4214813" y="5835650"/>
          <p14:tracePt t="13764" x="4217988" y="5835650"/>
          <p14:tracePt t="13764" x="4222750" y="5835650"/>
          <p14:tracePt t="13764" x="4225925" y="5835650"/>
          <p14:tracePt t="13764" x="4230688" y="5835650"/>
          <p14:tracePt t="13764" x="4233863" y="5835650"/>
          <p14:tracePt t="13764" x="4237038" y="5835650"/>
          <p14:tracePt t="13764" x="4241800" y="5835650"/>
          <p14:tracePt t="13764" x="4244975" y="5835650"/>
          <p14:tracePt t="13764" x="4249738" y="5835650"/>
          <p14:tracePt t="13764" x="4252913" y="5835650"/>
          <p14:tracePt t="13764" x="4260850" y="5835650"/>
          <p14:tracePt t="13764" x="4264025" y="5835650"/>
          <p14:tracePt t="13764" x="4268788" y="5835650"/>
          <p14:tracePt t="13764" x="4271963" y="5835650"/>
          <p14:tracePt t="13764" x="4276725" y="5835650"/>
          <p14:tracePt t="13764" x="4279900" y="5835650"/>
          <p14:tracePt t="13764" x="4284663" y="5835650"/>
          <p14:tracePt t="13764" x="4287838" y="5835650"/>
          <p14:tracePt t="13764" x="4291013" y="5835650"/>
          <p14:tracePt t="13764" x="4295775" y="5835650"/>
          <p14:tracePt t="13764" x="4298950" y="5835650"/>
          <p14:tracePt t="13764" x="4303713" y="5835650"/>
          <p14:tracePt t="13764" x="4306888" y="5835650"/>
          <p14:tracePt t="13764" x="4311650" y="5835650"/>
          <p14:tracePt t="13764" x="4314825" y="5835650"/>
          <p14:tracePt t="13764" x="4318000" y="5835650"/>
          <p14:tracePt t="13764" x="4322763" y="5835650"/>
          <p14:tracePt t="13764" x="4325938" y="5838825"/>
          <p14:tracePt t="13764" x="4330700" y="5838825"/>
          <p14:tracePt t="13764" x="4333875" y="5838825"/>
          <p14:tracePt t="13764" x="4338638" y="5838825"/>
          <p14:tracePt t="13764" x="4349750" y="5838825"/>
          <p14:tracePt t="13764" x="4352925" y="5838825"/>
          <p14:tracePt t="13764" x="4357688" y="5843588"/>
          <p14:tracePt t="13764" x="4360863" y="5843588"/>
          <p14:tracePt t="13764" x="4365625" y="5843588"/>
          <p14:tracePt t="13764" x="4368800" y="5846763"/>
          <p14:tracePt t="13764" x="4371975" y="5846763"/>
          <p14:tracePt t="13764" x="4376738" y="5846763"/>
          <p14:tracePt t="13764" x="4379913" y="5849938"/>
          <p14:tracePt t="13764" x="4387850" y="5849938"/>
          <p14:tracePt t="13764" x="4400550" y="5854700"/>
          <p14:tracePt t="13764" x="4406900" y="5857875"/>
          <p14:tracePt t="13764" x="4419600" y="5862638"/>
          <p14:tracePt t="13764" x="4427538" y="5862638"/>
          <p14:tracePt t="13764" x="4430713" y="5862638"/>
          <p14:tracePt t="13764" x="4433888" y="5865813"/>
          <p14:tracePt t="13764" x="4438650" y="5865813"/>
          <p14:tracePt t="13764" x="4441825" y="5865813"/>
          <p14:tracePt t="13764" x="4446588" y="5870575"/>
          <p14:tracePt t="13764" x="4449763" y="5870575"/>
          <p14:tracePt t="13764" x="4454525" y="5873750"/>
          <p14:tracePt t="13764" x="4460875" y="5873750"/>
          <p14:tracePt t="13764" x="4465638" y="5873750"/>
          <p14:tracePt t="13764" x="4468813" y="5878513"/>
          <p14:tracePt t="13764" x="4473575" y="5878513"/>
          <p14:tracePt t="13764" x="4476750" y="5881688"/>
          <p14:tracePt t="13764" x="4481513" y="5881688"/>
          <p14:tracePt t="13764" x="4484688" y="5884863"/>
          <p14:tracePt t="13764" x="4487863" y="5884863"/>
          <p14:tracePt t="13764" x="4495800" y="5889625"/>
          <p14:tracePt t="13764" x="4500563" y="5892800"/>
          <p14:tracePt t="13764" x="4503738" y="5892800"/>
          <p14:tracePt t="13764" x="4508500" y="5897563"/>
          <p14:tracePt t="13764" x="4511675" y="5897563"/>
          <p14:tracePt t="13764" x="4519613" y="5897563"/>
          <p14:tracePt t="13764" x="4522788" y="5900738"/>
          <p14:tracePt t="13764" x="4527550" y="5900738"/>
          <p14:tracePt t="13764" x="4530725" y="5905500"/>
          <p14:tracePt t="13764" x="4535488" y="5905500"/>
          <p14:tracePt t="13764" x="4538663" y="5908675"/>
          <p14:tracePt t="13764" x="4541838" y="5908675"/>
          <p14:tracePt t="13764" x="4546600" y="5911850"/>
          <p14:tracePt t="13764" x="4549775" y="5911850"/>
          <p14:tracePt t="13764" x="4562475" y="5916613"/>
          <p14:tracePt t="13764" x="4565650" y="5916613"/>
          <p14:tracePt t="13764" x="4568825" y="5919788"/>
          <p14:tracePt t="13764" x="4576763" y="5924550"/>
          <p14:tracePt t="13764" x="4581525" y="5927725"/>
          <p14:tracePt t="13764" x="4584700" y="5927725"/>
          <p14:tracePt t="13764" x="4589463" y="5927725"/>
          <p14:tracePt t="13764" x="4592638" y="5932488"/>
          <p14:tracePt t="13764" x="4600575" y="5932488"/>
          <p14:tracePt t="13764" x="4600575" y="5935663"/>
          <p14:tracePt t="13764" x="4603750" y="5935663"/>
          <p14:tracePt t="13764" x="4611688" y="5935663"/>
          <p14:tracePt t="13764" x="4611688" y="5938838"/>
          <p14:tracePt t="13764" x="4616450" y="5938838"/>
          <p14:tracePt t="13764" x="4619625" y="5938838"/>
          <p14:tracePt t="13764" x="4624388" y="5938838"/>
          <p14:tracePt t="13764" x="4627563" y="5943600"/>
          <p14:tracePt t="13764" x="4630738" y="5946775"/>
          <p14:tracePt t="13764" x="4635500" y="5946775"/>
          <p14:tracePt t="13764" x="4638675" y="5951538"/>
          <p14:tracePt t="13764" x="4643438" y="5951538"/>
          <p14:tracePt t="13764" x="4646613" y="5951538"/>
          <p14:tracePt t="13764" x="4646613" y="5954713"/>
          <p14:tracePt t="13764" x="4646613" y="5959475"/>
          <p14:tracePt t="13764" x="4651375" y="5959475"/>
          <p14:tracePt t="13764" x="4654550" y="5962650"/>
          <p14:tracePt t="13764" x="4654550" y="5965825"/>
          <p14:tracePt t="13764" x="4657725" y="5965825"/>
          <p14:tracePt t="13764" x="4662488" y="5970588"/>
          <p14:tracePt t="13764" x="4662488" y="5973763"/>
          <p14:tracePt t="13764" x="4665663" y="5973763"/>
          <p14:tracePt t="13764" x="4665663" y="5978525"/>
          <p14:tracePt t="13764" x="4665663" y="5981700"/>
          <p14:tracePt t="13764" x="4670425" y="5981700"/>
          <p14:tracePt t="13764" x="4670425" y="5986463"/>
          <p14:tracePt t="13764" x="4670425" y="5989638"/>
          <p14:tracePt t="13764" x="4673600" y="5989638"/>
          <p14:tracePt t="13764" x="4673600" y="5992813"/>
          <p14:tracePt t="13764" x="4673600" y="5997575"/>
          <p14:tracePt t="13764" x="4673600" y="6000750"/>
          <p14:tracePt t="13764" x="4673600" y="6005513"/>
          <p14:tracePt t="13764" x="4678363" y="6005513"/>
          <p14:tracePt t="13764" x="4678363" y="6008688"/>
          <p14:tracePt t="13764" x="4681538" y="6008688"/>
          <p14:tracePt t="13764" x="4684713" y="6008688"/>
          <p14:tracePt t="13764" x="4689475" y="6008688"/>
          <p14:tracePt t="13764" x="4692650" y="6008688"/>
          <p14:tracePt t="13764" x="4697413" y="6008688"/>
          <p14:tracePt t="13764" x="4700588" y="6008688"/>
          <p14:tracePt t="13764" x="4705350" y="6008688"/>
          <p14:tracePt t="13764" x="4708525" y="6008688"/>
          <p14:tracePt t="13764" x="4711700" y="6008688"/>
          <p14:tracePt t="13764" x="4716463" y="6008688"/>
          <p14:tracePt t="13764" x="4719638" y="6008688"/>
          <p14:tracePt t="13764" x="4724400" y="6008688"/>
          <p14:tracePt t="13764" x="4727575" y="6008688"/>
          <p14:tracePt t="13764" x="4732338" y="6008688"/>
          <p14:tracePt t="13764" x="4735513" y="6008688"/>
          <p14:tracePt t="13764" x="4738688" y="6008688"/>
          <p14:tracePt t="13764" x="4743450" y="6008688"/>
          <p14:tracePt t="13764" x="4746625" y="6008688"/>
          <p14:tracePt t="13764" x="4751388" y="6008688"/>
          <p14:tracePt t="13764" x="4751388" y="6005513"/>
          <p14:tracePt t="13764" x="4754563" y="6005513"/>
          <p14:tracePt t="13764" x="4759325" y="6005513"/>
          <p14:tracePt t="13764" x="4762500" y="6005513"/>
          <p14:tracePt t="13764" x="4765675" y="6000750"/>
          <p14:tracePt t="13764" x="4770438" y="6000750"/>
          <p14:tracePt t="13764" x="4773613" y="6000750"/>
          <p14:tracePt t="13764" x="4778375" y="6000750"/>
          <p14:tracePt t="13764" x="4781550" y="6000750"/>
          <p14:tracePt t="13764" x="4786313" y="6000750"/>
          <p14:tracePt t="13764" x="4786313" y="5997575"/>
          <p14:tracePt t="13764" x="4792663" y="5997575"/>
          <p14:tracePt t="13764" x="4797425" y="5997575"/>
          <p14:tracePt t="13764" x="4800600" y="5997575"/>
          <p14:tracePt t="13764" x="4805363" y="5997575"/>
          <p14:tracePt t="13764" x="4808538" y="5992813"/>
          <p14:tracePt t="13764" x="4813300" y="5992813"/>
          <p14:tracePt t="13764" x="4816475" y="5992813"/>
          <p14:tracePt t="13764" x="4821238" y="5989638"/>
          <p14:tracePt t="13764" x="4824413" y="5989638"/>
          <p14:tracePt t="13764" x="4827588" y="5989638"/>
          <p14:tracePt t="13764" x="4832350" y="5989638"/>
          <p14:tracePt t="13764" x="4835525" y="5989638"/>
          <p14:tracePt t="13764" x="4840288" y="5986463"/>
          <p14:tracePt t="13764" x="4843463" y="5986463"/>
          <p14:tracePt t="13764" x="4848225" y="5986463"/>
          <p14:tracePt t="13764" x="4854575" y="5981700"/>
          <p14:tracePt t="13764" x="4859338" y="5981700"/>
          <p14:tracePt t="13764" x="4867275" y="5981700"/>
          <p14:tracePt t="13764" x="4870450" y="5978525"/>
          <p14:tracePt t="13764" x="4878388" y="5978525"/>
          <p14:tracePt t="13764" x="4881563" y="5978525"/>
          <p14:tracePt t="13764" x="4886325" y="5973763"/>
          <p14:tracePt t="13764" x="4889500" y="5973763"/>
          <p14:tracePt t="13764" x="4894263" y="5973763"/>
          <p14:tracePt t="13764" x="4897438" y="5970588"/>
          <p14:tracePt t="13764" x="4905375" y="5970588"/>
          <p14:tracePt t="13764" x="4908550" y="5965825"/>
          <p14:tracePt t="13764" x="4913313" y="5965825"/>
          <p14:tracePt t="13764" x="4916488" y="5962650"/>
          <p14:tracePt t="13764" x="4921250" y="5962650"/>
          <p14:tracePt t="13764" x="4929188" y="5959475"/>
          <p14:tracePt t="13764" x="4932363" y="5959475"/>
          <p14:tracePt t="13764" x="4935538" y="5959475"/>
          <p14:tracePt t="13764" x="4940300" y="5954713"/>
          <p14:tracePt t="13764" x="4948238" y="5954713"/>
          <p14:tracePt t="13764" x="4951413" y="5951538"/>
          <p14:tracePt t="13764" x="4956175" y="5946775"/>
          <p14:tracePt t="13764" x="4959350" y="5946775"/>
          <p14:tracePt t="13764" x="4962525" y="5946775"/>
          <p14:tracePt t="13764" x="4967288" y="5943600"/>
          <p14:tracePt t="13764" x="4970463" y="5938838"/>
          <p14:tracePt t="13764" x="4975225" y="5938838"/>
          <p14:tracePt t="13764" x="4978400" y="5935663"/>
          <p14:tracePt t="13764" x="4983163" y="5935663"/>
          <p14:tracePt t="13764" x="4986338" y="5932488"/>
          <p14:tracePt t="13764" x="4989513" y="5927725"/>
          <p14:tracePt t="13764" x="5002213" y="5924550"/>
          <p14:tracePt t="13764" x="5002213" y="5919788"/>
          <p14:tracePt t="13764" x="5010150" y="5916613"/>
          <p14:tracePt t="13764" x="5013325" y="5908675"/>
          <p14:tracePt t="13764" x="5016500" y="5905500"/>
          <p14:tracePt t="13764" x="5021263" y="5900738"/>
          <p14:tracePt t="13764" x="5024438" y="5897563"/>
          <p14:tracePt t="13764" x="5024438" y="5892800"/>
          <p14:tracePt t="13764" x="5029200" y="5892800"/>
          <p14:tracePt t="13764" x="5029200" y="5889625"/>
          <p14:tracePt t="13764" x="5032375" y="5884863"/>
          <p14:tracePt t="13764" x="5032375" y="5881688"/>
          <p14:tracePt t="13764" x="5037138" y="5881688"/>
          <p14:tracePt t="13764" x="5037138" y="5878513"/>
          <p14:tracePt t="13764" x="5037138" y="5873750"/>
          <p14:tracePt t="13764" x="5040313" y="5865813"/>
          <p14:tracePt t="13764" x="5045075" y="5862638"/>
          <p14:tracePt t="13764" x="5045075" y="5857875"/>
          <p14:tracePt t="13764" x="5048250" y="5854700"/>
          <p14:tracePt t="13764" x="5048250" y="5849938"/>
          <p14:tracePt t="13764" x="5048250" y="5846763"/>
          <p14:tracePt t="13764" x="5051425" y="5843588"/>
          <p14:tracePt t="13764" x="5051425" y="5838825"/>
          <p14:tracePt t="13764" x="5051425" y="5835650"/>
          <p14:tracePt t="13764" x="5051425" y="5830888"/>
          <p14:tracePt t="13764" x="5051425" y="5827713"/>
          <p14:tracePt t="13764" x="5051425" y="5822950"/>
          <p14:tracePt t="13764" x="5056188" y="5819775"/>
          <p14:tracePt t="13764" x="5056188" y="5816600"/>
          <p14:tracePt t="13764" x="5056188" y="5811838"/>
          <p14:tracePt t="13764" x="5056188" y="5808663"/>
          <p14:tracePt t="13764" x="5059363" y="5803900"/>
          <p14:tracePt t="13764" x="5059363" y="5800725"/>
          <p14:tracePt t="13764" x="5059363" y="5795963"/>
          <p14:tracePt t="13764" x="5064125" y="5795963"/>
          <p14:tracePt t="13764" x="5064125" y="5792788"/>
          <p14:tracePt t="13764" x="5064125" y="5789613"/>
          <p14:tracePt t="13764" x="5064125" y="5784850"/>
          <p14:tracePt t="13764" x="5067300" y="5784850"/>
          <p14:tracePt t="13764" x="5067300" y="5781675"/>
          <p14:tracePt t="13764" x="5072063" y="5781675"/>
          <p14:tracePt t="13764" x="5072063" y="5776913"/>
          <p14:tracePt t="13764" x="5075238" y="5773738"/>
          <p14:tracePt t="13764" x="5078413" y="5773738"/>
          <p14:tracePt t="13764" x="5078413" y="5768975"/>
          <p14:tracePt t="13764" x="5083175" y="5765800"/>
          <p14:tracePt t="13764" x="5086350" y="5765800"/>
          <p14:tracePt t="13764" x="5086350" y="5762625"/>
          <p14:tracePt t="13764" x="5091113" y="5762625"/>
          <p14:tracePt t="13764" x="5091113" y="5757863"/>
          <p14:tracePt t="13764" x="5094288" y="5754688"/>
          <p14:tracePt t="13764" x="5099050" y="5754688"/>
          <p14:tracePt t="13764" x="5102225" y="5754688"/>
          <p14:tracePt t="13764" x="5102225" y="5749925"/>
          <p14:tracePt t="13764" x="5105400" y="5749925"/>
          <p14:tracePt t="13764" x="5110163" y="5749925"/>
          <p14:tracePt t="13764" x="5113338" y="5746750"/>
          <p14:tracePt t="13764" x="5118100" y="5746750"/>
          <p14:tracePt t="13764" x="5121275" y="5746750"/>
          <p14:tracePt t="13764" x="5126038" y="5746750"/>
          <p14:tracePt t="13764" x="5129213" y="5746750"/>
          <p14:tracePt t="13764" x="5132388" y="5746750"/>
          <p14:tracePt t="13764" x="5132388" y="5741988"/>
          <p14:tracePt t="13764" x="5137150" y="5741988"/>
          <p14:tracePt t="13764" x="5137150" y="5738813"/>
          <p14:tracePt t="13764" x="5140325" y="5738813"/>
          <p14:tracePt t="13764" x="5145088" y="5738813"/>
          <p14:tracePt t="13764" x="5148263" y="5738813"/>
          <p14:tracePt t="13764" x="5153025" y="5738813"/>
          <p14:tracePt t="13764" x="5156200" y="5738813"/>
          <p14:tracePt t="13764" x="5159375" y="5738813"/>
          <p14:tracePt t="13764" x="5164138" y="5738813"/>
          <p14:tracePt t="13764" x="5164138" y="5741988"/>
          <p14:tracePt t="13764" x="5167313" y="5741988"/>
          <p14:tracePt t="25565" x="5164138" y="5741988"/>
          <p14:tracePt t="25565" x="5164138" y="5738813"/>
          <p14:tracePt t="25565" x="5159375" y="5738813"/>
          <p14:tracePt t="25565" x="5156200" y="5738813"/>
          <p14:tracePt t="25565" x="5153025" y="5738813"/>
          <p14:tracePt t="25565" x="5148263" y="5738813"/>
          <p14:tracePt t="25565" x="5145088" y="5738813"/>
          <p14:tracePt t="25565" x="5140325" y="5738813"/>
          <p14:tracePt t="25565" x="5140325" y="5735638"/>
          <p14:tracePt t="25565" x="5137150" y="5735638"/>
          <p14:tracePt t="25565" x="5137150" y="5730875"/>
          <p14:tracePt t="25565" x="5145088" y="5727700"/>
          <p14:tracePt t="25565" x="5153025" y="5727700"/>
          <p14:tracePt t="25565" x="5156200" y="5722938"/>
          <p14:tracePt t="25565" x="5159375" y="5719763"/>
          <p14:tracePt t="25565" x="5164138" y="5719763"/>
          <p14:tracePt t="25565" x="5167313" y="5715000"/>
          <p14:tracePt t="25565" x="5172075" y="5715000"/>
          <p14:tracePt t="25565" x="5183188" y="5715000"/>
          <p14:tracePt t="25565" x="5191125" y="5711825"/>
          <p14:tracePt t="25565" x="5199063" y="5708650"/>
          <p14:tracePt t="25565" x="5202238" y="5708650"/>
          <p14:tracePt t="25565" x="5210175" y="5708650"/>
          <p14:tracePt t="25565" x="5221288" y="5703888"/>
          <p14:tracePt t="25565" x="5229225" y="5703888"/>
          <p14:tracePt t="25565" x="5237163" y="5695950"/>
          <p14:tracePt t="25565" x="5248275" y="5695950"/>
          <p14:tracePt t="25565" x="5260975" y="5695950"/>
          <p14:tracePt t="25565" x="5280025" y="5692775"/>
          <p14:tracePt t="25565" x="5295900" y="5692775"/>
          <p14:tracePt t="25565" x="5302250" y="5688013"/>
          <p14:tracePt t="25565" x="5310188" y="5688013"/>
          <p14:tracePt t="25565" x="5326063" y="5688013"/>
          <p14:tracePt t="25565" x="5334000" y="5688013"/>
          <p14:tracePt t="25565" x="5349875" y="5688013"/>
          <p14:tracePt t="25565" x="5364163" y="5688013"/>
          <p14:tracePt t="25565" x="5372100" y="5688013"/>
          <p14:tracePt t="25565" x="5387975" y="5688013"/>
          <p14:tracePt t="25565" x="5395913" y="5688013"/>
          <p14:tracePt t="25565" x="5410200" y="5688013"/>
          <p14:tracePt t="25565" x="5418138" y="5688013"/>
          <p14:tracePt t="25565" x="5426075" y="5688013"/>
          <p14:tracePt t="25565" x="5441950" y="5688013"/>
          <p14:tracePt t="25565" x="5449888" y="5688013"/>
          <p14:tracePt t="25565" x="5472113" y="5688013"/>
          <p14:tracePt t="25565" x="5487988" y="5695950"/>
          <p14:tracePt t="25565" x="5495925" y="5695950"/>
          <p14:tracePt t="25565" x="5511800" y="5695950"/>
          <p14:tracePt t="25565" x="5519738" y="5695950"/>
          <p14:tracePt t="25565" x="5530850" y="5695950"/>
          <p14:tracePt t="25565" x="5541963" y="5695950"/>
          <p14:tracePt t="25565" x="5553075" y="5695950"/>
          <p14:tracePt t="25565" x="5565775" y="5695950"/>
          <p14:tracePt t="25565" x="5576888" y="5695950"/>
          <p14:tracePt t="25565" x="5584825" y="5695950"/>
          <p14:tracePt t="25565" x="5600700" y="5695950"/>
          <p14:tracePt t="25565" x="5607050" y="5695950"/>
          <p14:tracePt t="25565" x="5614988" y="5695950"/>
          <p14:tracePt t="25565" x="5622925" y="5695950"/>
          <p14:tracePt t="25565" x="5638800" y="5695950"/>
          <p14:tracePt t="25565" x="5649913" y="5695950"/>
          <p14:tracePt t="25565" x="5665788" y="5695950"/>
          <p14:tracePt t="25565" x="5673725" y="5695950"/>
          <p14:tracePt t="25565" x="5676900" y="5695950"/>
          <p14:tracePt t="25565" x="5689600" y="5695950"/>
          <p14:tracePt t="25565" x="5695950" y="5695950"/>
          <p14:tracePt t="25565" x="5708650" y="5695950"/>
          <p14:tracePt t="25565" x="5716588" y="5695950"/>
          <p14:tracePt t="25565" x="5719763" y="5695950"/>
          <p14:tracePt t="25565" x="5727700" y="5692775"/>
          <p14:tracePt t="25565" x="5735638" y="5692775"/>
          <p14:tracePt t="25565" x="5746750" y="5692775"/>
          <p14:tracePt t="25565" x="5754688" y="5688013"/>
          <p14:tracePt t="25565" x="5762625" y="5688013"/>
          <p14:tracePt t="25565" x="5765800" y="5688013"/>
          <p14:tracePt t="25565" x="5784850" y="5688013"/>
          <p14:tracePt t="25565" x="5792788" y="5688013"/>
          <p14:tracePt t="25565" x="5797550" y="5684838"/>
          <p14:tracePt t="25565" x="5803900" y="5684838"/>
          <p14:tracePt t="25565" x="5811838" y="5684838"/>
          <p14:tracePt t="25565" x="5816600" y="5681663"/>
          <p14:tracePt t="25565" x="5824538" y="5681663"/>
          <p14:tracePt t="25565" x="5835650" y="5681663"/>
          <p14:tracePt t="25565" x="5843588" y="5681663"/>
          <p14:tracePt t="25565" x="5846763" y="5676900"/>
          <p14:tracePt t="25565" x="5854700" y="5676900"/>
          <p14:tracePt t="25565" x="5862638" y="5676900"/>
          <p14:tracePt t="25565" x="5870575" y="5676900"/>
          <p14:tracePt t="25565" x="5873750" y="5676900"/>
          <p14:tracePt t="25565" x="5881688" y="5676900"/>
          <p14:tracePt t="25565" x="5892800" y="5673725"/>
          <p14:tracePt t="25565" x="5908675" y="5673725"/>
          <p14:tracePt t="25565" x="5913438" y="5673725"/>
          <p14:tracePt t="25565" x="5927725" y="5673725"/>
          <p14:tracePt t="25565" x="5932488" y="5673725"/>
          <p14:tracePt t="25565" x="5940425" y="5673725"/>
          <p14:tracePt t="25565" x="5946775" y="5673725"/>
          <p14:tracePt t="25565" x="5954713" y="5673725"/>
          <p14:tracePt t="25565" x="5973763" y="5668963"/>
          <p14:tracePt t="25565" x="5978525" y="5668963"/>
          <p14:tracePt t="25565" x="5989638" y="5668963"/>
          <p14:tracePt t="25565" x="5994400" y="5668963"/>
          <p14:tracePt t="25565" x="6000750" y="5668963"/>
          <p14:tracePt t="25565" x="6013450" y="5668963"/>
          <p14:tracePt t="25565" x="6021388" y="5668963"/>
          <p14:tracePt t="25565" x="6035675" y="5668963"/>
          <p14:tracePt t="25565" x="6048375" y="5668963"/>
          <p14:tracePt t="25565" x="6054725" y="5668963"/>
          <p14:tracePt t="25565" x="6062663" y="5668963"/>
          <p14:tracePt t="25565" x="6070600" y="5668963"/>
          <p14:tracePt t="25565" x="6075363" y="5668963"/>
          <p14:tracePt t="25565" x="6081713" y="5668963"/>
          <p14:tracePt t="25565" x="6094413" y="5668963"/>
          <p14:tracePt t="25565" x="6102350" y="5668963"/>
          <p14:tracePt t="25565" x="6110288" y="5668963"/>
          <p14:tracePt t="25565" x="6113463" y="5668963"/>
          <p14:tracePt t="25565" x="6121400" y="5668963"/>
          <p14:tracePt t="25565" x="6132513" y="5668963"/>
          <p14:tracePt t="25565" x="6140450" y="5668963"/>
          <p14:tracePt t="25565" x="6143625" y="5668963"/>
          <p14:tracePt t="25565" x="6151563" y="5668963"/>
          <p14:tracePt t="25565" x="6156325" y="5668963"/>
          <p14:tracePt t="25565" x="6167438" y="5665788"/>
          <p14:tracePt t="25565" x="6175375" y="5665788"/>
          <p14:tracePt t="25565" x="6178550" y="5665788"/>
          <p14:tracePt t="25565" x="6186488" y="5665788"/>
          <p14:tracePt t="25565" x="6191250" y="5665788"/>
          <p14:tracePt t="25565" x="6194425" y="5665788"/>
          <p14:tracePt t="25565" x="6205538" y="5661025"/>
          <p14:tracePt t="25565" x="6210300" y="5661025"/>
          <p14:tracePt t="25565" x="6218238" y="5661025"/>
          <p14:tracePt t="25565" x="6221413" y="5657850"/>
          <p14:tracePt t="25565" x="6224588" y="5657850"/>
          <p14:tracePt t="25565" x="6229350" y="5657850"/>
          <p14:tracePt t="25565" x="6232525" y="5657850"/>
          <p14:tracePt t="25565" x="6237288" y="5654675"/>
          <p14:tracePt t="25565" x="6240463" y="5654675"/>
          <p14:tracePt t="25565" x="6245225" y="5654675"/>
          <p14:tracePt t="25565" x="6248400" y="5654675"/>
          <p14:tracePt t="25565" x="6251575" y="5654675"/>
          <p14:tracePt t="25565" x="6256338" y="5649913"/>
          <p14:tracePt t="25565" x="6259513" y="5649913"/>
          <p14:tracePt t="25565" x="6264275" y="5649913"/>
          <p14:tracePt t="25565" x="6267450" y="5646738"/>
          <p14:tracePt t="25565" x="6272213" y="5646738"/>
          <p14:tracePt t="25565" x="6275388" y="5646738"/>
          <p14:tracePt t="25565" x="6275388" y="5641975"/>
          <p14:tracePt t="25565" x="6283325" y="5641975"/>
          <p14:tracePt t="25565" x="6286500" y="5638800"/>
          <p14:tracePt t="25565" x="6291263" y="5634038"/>
          <p14:tracePt t="25565" x="6294438" y="5634038"/>
          <p14:tracePt t="25565" x="6310313" y="5622925"/>
          <p14:tracePt t="25565" x="6310313" y="5619750"/>
          <p14:tracePt t="25565" x="6310313" y="5614988"/>
          <p14:tracePt t="25565" x="6313488" y="5614988"/>
          <p14:tracePt t="25565" x="6313488" y="5611813"/>
          <p14:tracePt t="25565" x="6313488" y="5607050"/>
          <p14:tracePt t="25565" x="6318250" y="5607050"/>
          <p14:tracePt t="25565" x="6321425" y="5607050"/>
          <p14:tracePt t="25565" x="6321425" y="5611813"/>
          <p14:tracePt t="25565" x="6326188" y="5611813"/>
          <p14:tracePt t="25565" x="6329363" y="5611813"/>
          <p14:tracePt t="25565" x="6337300" y="5611813"/>
          <p14:tracePt t="25565" x="6337300" y="5614988"/>
          <p14:tracePt t="25565" x="6340475" y="5619750"/>
          <p14:tracePt t="25565" x="6345238" y="5619750"/>
          <p14:tracePt t="25565" x="6353175" y="5619750"/>
          <p14:tracePt t="25565" x="6353175" y="5622925"/>
          <p14:tracePt t="25565" x="6361113" y="5622925"/>
          <p14:tracePt t="25565" x="6361113" y="5626100"/>
          <p14:tracePt t="25565" x="6364288" y="5626100"/>
          <p14:tracePt t="25565" x="6375400" y="5634038"/>
          <p14:tracePt t="25565" x="6380163" y="5638800"/>
          <p14:tracePt t="25565" x="6388100" y="5638800"/>
          <p14:tracePt t="25565" x="6388100" y="5641975"/>
          <p14:tracePt t="25565" x="6394450" y="5641975"/>
          <p14:tracePt t="25565" x="6399213" y="5646738"/>
          <p14:tracePt t="25565" x="6402388" y="5646738"/>
          <p14:tracePt t="25565" x="6418263" y="5649913"/>
          <p14:tracePt t="25565" x="6421438" y="5649913"/>
          <p14:tracePt t="25565" x="6429375" y="5654675"/>
          <p14:tracePt t="25565" x="6434138" y="5654675"/>
          <p14:tracePt t="25565" x="6442075" y="5657850"/>
          <p14:tracePt t="25565" x="6448425" y="5657850"/>
          <p14:tracePt t="25565" x="6461125" y="5661025"/>
          <p14:tracePt t="25565" x="6472238" y="5665788"/>
          <p14:tracePt t="25565" x="6491288" y="5668963"/>
          <p14:tracePt t="25565" x="6499225" y="5673725"/>
          <p14:tracePt t="25565" x="6518275" y="5681663"/>
          <p14:tracePt t="25565" x="6526213" y="5681663"/>
          <p14:tracePt t="25565" x="6534150" y="5684838"/>
          <p14:tracePt t="25565" x="6542088" y="5684838"/>
          <p14:tracePt t="25565" x="6553200" y="5688013"/>
          <p14:tracePt t="25565" x="6569075" y="5692775"/>
          <p14:tracePt t="25565" x="6572250" y="5692775"/>
          <p14:tracePt t="25565" x="6584950" y="5692775"/>
          <p14:tracePt t="25565" x="6591300" y="5695950"/>
          <p14:tracePt t="25565" x="6604000" y="5703888"/>
          <p14:tracePt t="25565" x="6611938" y="5703888"/>
          <p14:tracePt t="25565" x="6634163" y="5711825"/>
          <p14:tracePt t="25565" x="6645275" y="5711825"/>
          <p14:tracePt t="25565" x="6669088" y="5722938"/>
          <p14:tracePt t="25565" x="6680200" y="5722938"/>
          <p14:tracePt t="25565" x="6692900" y="5727700"/>
          <p14:tracePt t="25565" x="6699250" y="5730875"/>
          <p14:tracePt t="25565" x="6719888" y="5730875"/>
          <p14:tracePt t="25565" x="6723063" y="5735638"/>
          <p14:tracePt t="25565" x="6734175" y="5738813"/>
          <p14:tracePt t="25565" x="6746875" y="5738813"/>
          <p14:tracePt t="25565" x="6757988" y="5741988"/>
          <p14:tracePt t="25565" x="6773863" y="5749925"/>
          <p14:tracePt t="25565" x="6781800" y="5749925"/>
          <p14:tracePt t="25565" x="6796088" y="5754688"/>
          <p14:tracePt t="25565" x="6804025" y="5754688"/>
          <p14:tracePt t="25565" x="6819900" y="5757863"/>
          <p14:tracePt t="25565" x="6827838" y="5757863"/>
          <p14:tracePt t="25565" x="6842125" y="5757863"/>
          <p14:tracePt t="25565" x="6850063" y="5757863"/>
          <p14:tracePt t="25565" x="6862763" y="5757863"/>
          <p14:tracePt t="25565" x="6873875" y="5762625"/>
          <p14:tracePt t="25565" x="6877050" y="5762625"/>
          <p14:tracePt t="25565" x="6881813" y="5765800"/>
          <p14:tracePt t="25565" x="6884988" y="5768975"/>
          <p14:tracePt t="25565" x="6892925" y="5768975"/>
          <p14:tracePt t="25565" x="6896100" y="5768975"/>
          <p14:tracePt t="25565" x="6900863" y="5773738"/>
          <p14:tracePt t="25565" x="6908800" y="5773738"/>
          <p14:tracePt t="25565" x="6911975" y="5773738"/>
          <p14:tracePt t="25565" x="6916738" y="5776913"/>
          <p14:tracePt t="25565" x="6923088" y="5776913"/>
          <p14:tracePt t="25565" x="6935788" y="5784850"/>
          <p14:tracePt t="25565" x="6943725" y="5789613"/>
          <p14:tracePt t="25565" x="6950075" y="5792788"/>
          <p14:tracePt t="25565" x="6954838" y="5795963"/>
          <p14:tracePt t="25565" x="6958013" y="5800725"/>
          <p14:tracePt t="25565" x="6962775" y="5800725"/>
          <p14:tracePt t="25565" x="6970713" y="5808663"/>
          <p14:tracePt t="25565" x="6973888" y="5811838"/>
          <p14:tracePt t="25565" x="6978650" y="5816600"/>
          <p14:tracePt t="25565" x="6981825" y="5816600"/>
          <p14:tracePt t="25565" x="6985000" y="5819775"/>
          <p14:tracePt t="25565" x="6989763" y="5819775"/>
          <p14:tracePt t="25565" x="7000875" y="5822950"/>
          <p14:tracePt t="25565" x="7005638" y="5827713"/>
          <p14:tracePt t="25565" x="7005638" y="5830888"/>
          <p14:tracePt t="25565" x="7008813" y="5830888"/>
          <p14:tracePt t="25565" x="7016750" y="5835650"/>
          <p14:tracePt t="25565" x="7016750" y="5838825"/>
          <p14:tracePt t="25565" x="7019925" y="5838825"/>
          <p14:tracePt t="25565" x="7024688" y="5838825"/>
          <p14:tracePt t="25565" x="7027863" y="5843588"/>
          <p14:tracePt t="25565" x="7032625" y="5843588"/>
          <p14:tracePt t="25565" x="7035800" y="5843588"/>
          <p14:tracePt t="25565" x="7035800" y="5846763"/>
          <p14:tracePt t="25565" x="7038975" y="5846763"/>
          <p14:tracePt t="25565" x="7043738" y="5846763"/>
          <p14:tracePt t="25565" x="7046913" y="5846763"/>
          <p14:tracePt t="25565" x="7051675" y="5846763"/>
          <p14:tracePt t="25565" x="7051675" y="5843588"/>
          <p14:tracePt t="25565" x="7051675" y="5838825"/>
          <p14:tracePt t="25565" x="7051675" y="5835650"/>
          <p14:tracePt t="25565" x="7054850" y="5835650"/>
          <p14:tracePt t="25565" x="7054850" y="5830888"/>
          <p14:tracePt t="25565" x="7059613" y="5830888"/>
          <p14:tracePt t="25565" x="7062788" y="5830888"/>
          <p14:tracePt t="25565" x="7065963" y="5830888"/>
          <p14:tracePt t="25565" x="7070725" y="5830888"/>
          <p14:tracePt t="25565" x="7073900" y="5830888"/>
          <p14:tracePt t="25565" x="7078663" y="5830888"/>
          <p14:tracePt t="25565" x="7081838" y="5830888"/>
          <p14:tracePt t="25565" x="7086600" y="5830888"/>
          <p14:tracePt t="25565" x="7089775" y="5830888"/>
          <p14:tracePt t="25565" x="7092950" y="5830888"/>
          <p14:tracePt t="25565" x="7089775" y="5830888"/>
          <p14:tracePt t="40439" x="7089775" y="5827713"/>
          <p14:tracePt t="40439" x="7089775" y="5822950"/>
          <p14:tracePt t="40439" x="7092950" y="5819775"/>
          <p14:tracePt t="40439" x="7097713" y="5816600"/>
          <p14:tracePt t="40439" x="7105650" y="5811838"/>
          <p14:tracePt t="40439" x="7108825" y="5803900"/>
          <p14:tracePt t="40439" x="7113588" y="5800725"/>
          <p14:tracePt t="40439" x="7119938" y="5795963"/>
          <p14:tracePt t="40439" x="7132638" y="5792788"/>
          <p14:tracePt t="40439" x="7135813" y="5789613"/>
          <p14:tracePt t="40439" x="7143750" y="5781675"/>
          <p14:tracePt t="40439" x="7146925" y="5776913"/>
          <p14:tracePt t="40439" x="7154863" y="5768975"/>
          <p14:tracePt t="40439" x="7162800" y="5765800"/>
          <p14:tracePt t="40439" x="7167563" y="5762625"/>
          <p14:tracePt t="40439" x="7178675" y="5757863"/>
          <p14:tracePt t="40439" x="7202488" y="5741988"/>
          <p14:tracePt t="40439" x="7213600" y="5735638"/>
          <p14:tracePt t="40439" x="7229475" y="5730875"/>
          <p14:tracePt t="40439" x="7235825" y="5727700"/>
          <p14:tracePt t="40439" x="7248525" y="5715000"/>
          <p14:tracePt t="40439" x="7259638" y="5711825"/>
          <p14:tracePt t="40439" x="7270750" y="5708650"/>
          <p14:tracePt t="40439" x="7286625" y="5700713"/>
          <p14:tracePt t="40439" x="7294563" y="5695950"/>
          <p14:tracePt t="40439" x="7310438" y="5688013"/>
          <p14:tracePt t="40439" x="7324725" y="5681663"/>
          <p14:tracePt t="40439" x="7332663" y="5676900"/>
          <p14:tracePt t="40439" x="7348538" y="5673725"/>
          <p14:tracePt t="40439" x="7370763" y="5661025"/>
          <p14:tracePt t="40439" x="7386638" y="5654675"/>
          <p14:tracePt t="40439" x="7402513" y="5646738"/>
          <p14:tracePt t="40439" x="7437438" y="5638800"/>
          <p14:tracePt t="40439" x="7459663" y="5626100"/>
          <p14:tracePt t="40439" x="7475538" y="5622925"/>
          <p14:tracePt t="40439" x="7483475" y="5622925"/>
          <p14:tracePt t="40439" x="7499350" y="5619750"/>
          <p14:tracePt t="40439" x="7507288" y="5614988"/>
          <p14:tracePt t="40439" x="7518400" y="5611813"/>
          <p14:tracePt t="40439" x="7526338" y="5611813"/>
          <p14:tracePt t="40439" x="7534275" y="5603875"/>
          <p14:tracePt t="40439" x="7556500" y="5595938"/>
          <p14:tracePt t="40439" x="7561263" y="5595938"/>
          <p14:tracePt t="40439" x="7572375" y="5595938"/>
          <p14:tracePt t="40439" x="7580313" y="5592763"/>
          <p14:tracePt t="40439" x="7596188" y="5588000"/>
          <p14:tracePt t="40439" x="7602538" y="5584825"/>
          <p14:tracePt t="40439" x="7607300" y="5580063"/>
          <p14:tracePt t="40439" x="7615238" y="5580063"/>
          <p14:tracePt t="40439" x="7618413" y="5576888"/>
          <p14:tracePt t="40439" x="7623175" y="5576888"/>
          <p14:tracePt t="40439" x="7623175" y="5572125"/>
          <p14:tracePt t="40439" x="7626350" y="5572125"/>
          <p14:tracePt t="40439" x="7629525" y="5572125"/>
          <p14:tracePt t="40439" x="7629525" y="5568950"/>
          <p14:tracePt t="40439" x="7634288" y="5568950"/>
          <p14:tracePt t="40439" x="7637463" y="5568950"/>
          <p14:tracePt t="40439" x="7642225" y="5568950"/>
          <p14:tracePt t="40439" x="7645400" y="5568950"/>
          <p14:tracePt t="40439" x="7650163" y="5568950"/>
          <p14:tracePt t="40439" x="7653338" y="5572125"/>
          <p14:tracePt t="40439" x="7656513" y="5572125"/>
          <p14:tracePt t="40439" x="7661275" y="5576888"/>
          <p14:tracePt t="40439" x="7664450" y="5576888"/>
          <p14:tracePt t="40439" x="7669213" y="5580063"/>
          <p14:tracePt t="40439" x="7677150" y="5584825"/>
          <p14:tracePt t="40439" x="7680325" y="5584825"/>
          <p14:tracePt t="40439" x="7683500" y="5588000"/>
          <p14:tracePt t="40439" x="7691438" y="5592763"/>
          <p14:tracePt t="40439" x="7696200" y="5595938"/>
          <p14:tracePt t="40439" x="7707313" y="5595938"/>
          <p14:tracePt t="40439" x="7715250" y="5599113"/>
          <p14:tracePt t="40439" x="7718425" y="5603875"/>
          <p14:tracePt t="40439" x="7726363" y="5607050"/>
          <p14:tracePt t="40439" x="7737475" y="5611813"/>
          <p14:tracePt t="40439" x="7745413" y="5611813"/>
          <p14:tracePt t="40439" x="7761288" y="5622925"/>
          <p14:tracePt t="40439" x="7777163" y="5630863"/>
          <p14:tracePt t="40439" x="7791450" y="5630863"/>
          <p14:tracePt t="40439" x="7804150" y="5638800"/>
          <p14:tracePt t="40439" x="7812088" y="5646738"/>
          <p14:tracePt t="40439" x="7826375" y="5646738"/>
          <p14:tracePt t="40439" x="7842250" y="5649913"/>
          <p14:tracePt t="40439" x="7850188" y="5657850"/>
          <p14:tracePt t="40439" x="7869238" y="5661025"/>
          <p14:tracePt t="40439" x="7885113" y="5661025"/>
          <p14:tracePt t="40439" x="7893050" y="5665788"/>
          <p14:tracePt t="40439" x="7915275" y="5668963"/>
          <p14:tracePt t="40439" x="7931150" y="5676900"/>
          <p14:tracePt t="40439" x="7947025" y="5681663"/>
          <p14:tracePt t="40439" x="7966075" y="5681663"/>
          <p14:tracePt t="40439" x="7981950" y="5684838"/>
          <p14:tracePt t="40439" x="7993063" y="5692775"/>
          <p14:tracePt t="40439" x="8015288" y="5695950"/>
          <p14:tracePt t="40439" x="8050213" y="5700713"/>
          <p14:tracePt t="40439" x="8066088" y="5708650"/>
          <p14:tracePt t="40439" x="8101013" y="5715000"/>
          <p14:tracePt t="40439" x="8116888" y="5715000"/>
          <p14:tracePt t="40439" x="8135938" y="5722938"/>
          <p14:tracePt t="40439" x="8151813" y="5727700"/>
          <p14:tracePt t="40439" x="8174038" y="5730875"/>
          <p14:tracePt t="40439" x="8185150" y="5730875"/>
          <p14:tracePt t="40439" x="8216900" y="5738813"/>
          <p14:tracePt t="40439" x="8224838" y="5741988"/>
          <p14:tracePt t="40439" x="8251825" y="5741988"/>
          <p14:tracePt t="40439" x="8267700" y="5746750"/>
          <p14:tracePt t="40439" x="8281988" y="5749925"/>
          <p14:tracePt t="40439" x="8301038" y="5749925"/>
          <p14:tracePt t="40439" x="8316913" y="5757863"/>
          <p14:tracePt t="40439" x="8351838" y="5762625"/>
          <p14:tracePt t="40439" x="8386763" y="5765800"/>
          <p14:tracePt t="40439" x="8402638" y="5765800"/>
          <p14:tracePt t="40439" x="8413750" y="5773738"/>
          <p14:tracePt t="40439" x="8429625" y="5776913"/>
          <p14:tracePt t="40439" x="8443913" y="5776913"/>
          <p14:tracePt t="40439" x="8459788" y="5781675"/>
          <p14:tracePt t="40439" x="8475663" y="5781675"/>
          <p14:tracePt t="40439" x="8486775" y="5781675"/>
          <p14:tracePt t="40439" x="8497888" y="5781675"/>
          <p14:tracePt t="40439" x="8510588" y="5784850"/>
          <p14:tracePt t="40439" x="8521700" y="5784850"/>
          <p14:tracePt t="40439" x="8532813" y="5784850"/>
          <p14:tracePt t="40439" x="8545513" y="5792788"/>
          <p14:tracePt t="40439" x="8567738" y="5795963"/>
          <p14:tracePt t="40439" x="8575675" y="5795963"/>
          <p14:tracePt t="40439" x="8586788" y="5800725"/>
          <p14:tracePt t="40439" x="8591550" y="5800725"/>
          <p14:tracePt t="40439" x="8599488" y="5800725"/>
          <p14:tracePt t="40439" x="8602663" y="5800725"/>
          <p14:tracePt t="40439" x="8610600" y="5803900"/>
          <p14:tracePt t="40439" x="8613775" y="5803900"/>
          <p14:tracePt t="40439" x="8618538" y="5803900"/>
          <p14:tracePt t="40439" x="8621713" y="5803900"/>
          <p14:tracePt t="40439" x="8626475" y="5808663"/>
          <p14:tracePt t="40439" x="8629650" y="5808663"/>
          <p14:tracePt t="40439" x="8632825" y="5808663"/>
          <p14:tracePt t="40439" x="8637588" y="5808663"/>
          <p14:tracePt t="40439" x="8640763" y="5808663"/>
          <p14:tracePt t="40439" x="8645525" y="5808663"/>
          <p14:tracePt t="40439" x="8648700" y="5808663"/>
          <p14:tracePt t="40439" x="8648700" y="5811838"/>
          <p14:tracePt t="40439" x="8653463" y="5811838"/>
          <p14:tracePt t="40439" x="8656638" y="5811838"/>
          <p14:tracePt t="40439" x="8656638" y="5816600"/>
          <p14:tracePt t="40439" x="8659813" y="5816600"/>
          <p14:tracePt t="40439" x="8659813" y="5819775"/>
          <p14:tracePt t="40439" x="8664575" y="5819775"/>
          <p14:tracePt t="40439" x="8664575" y="5822950"/>
          <p14:tracePt t="40439" x="8667750" y="5822950"/>
          <p14:tracePt t="40439" x="8667750" y="5827713"/>
          <p14:tracePt t="40439" x="8672513" y="5830888"/>
          <p14:tracePt t="40439" x="8675688" y="5835650"/>
          <p14:tracePt t="40439" x="8675688" y="5838825"/>
          <p14:tracePt t="40439" x="8675688" y="5843588"/>
          <p14:tracePt t="40439" x="8680450" y="5843588"/>
          <p14:tracePt t="40439" x="8680450" y="5846763"/>
          <p14:tracePt t="40439" x="8680450" y="5849938"/>
          <p14:tracePt t="40439" x="8683625" y="5849938"/>
          <p14:tracePt t="40439" x="8683625" y="5854700"/>
          <p14:tracePt t="40439" x="8688388" y="5857875"/>
          <p14:tracePt t="40439" x="8688388" y="5865813"/>
          <p14:tracePt t="40439" x="8691563" y="5873750"/>
          <p14:tracePt t="40439" x="8691563" y="5878513"/>
          <p14:tracePt t="40439" x="8691563" y="5881688"/>
          <p14:tracePt t="40439" x="8694738" y="5884863"/>
          <p14:tracePt t="40439" x="8694738" y="5889625"/>
          <p14:tracePt t="40439" x="8699500" y="5892800"/>
          <p14:tracePt t="40439" x="8699500" y="5897563"/>
          <p14:tracePt t="40439" x="8699500" y="5900738"/>
          <p14:tracePt t="40439" x="8699500" y="5908675"/>
          <p14:tracePt t="40439" x="8702675" y="5908675"/>
          <p14:tracePt t="40439" x="8702675" y="5916613"/>
          <p14:tracePt t="40439" x="8702675" y="5919788"/>
          <p14:tracePt t="40439" x="8707438" y="5924550"/>
          <p14:tracePt t="40439" x="8707438" y="5932488"/>
          <p14:tracePt t="40439" x="8710613" y="5935663"/>
          <p14:tracePt t="40439" x="8710613" y="5946775"/>
          <p14:tracePt t="40439" x="8710613" y="5951538"/>
          <p14:tracePt t="40439" x="8715375" y="5954713"/>
          <p14:tracePt t="40439" x="8715375" y="5959475"/>
          <p14:tracePt t="40439" x="8715375" y="5962650"/>
          <p14:tracePt t="40439" x="8715375" y="5970588"/>
          <p14:tracePt t="40439" x="8715375" y="5981700"/>
          <p14:tracePt t="40439" x="8718550" y="5981700"/>
          <p14:tracePt t="40439" x="8718550" y="5986463"/>
          <p14:tracePt t="40439" x="8718550" y="5989638"/>
          <p14:tracePt t="40439" x="8718550" y="5992813"/>
          <p14:tracePt t="40439" x="8718550" y="5997575"/>
          <p14:tracePt t="40439" x="8718550" y="6000750"/>
          <p14:tracePt t="40439" x="8718550" y="6005513"/>
          <p14:tracePt t="40439" x="8721725" y="6005513"/>
          <p14:tracePt t="40439" x="8721725" y="6008688"/>
          <p14:tracePt t="40439" x="8721725" y="6013450"/>
          <p14:tracePt t="40439" x="8721725" y="6016625"/>
          <p14:tracePt t="40439" x="8726488" y="6019800"/>
          <p14:tracePt t="40439" x="8726488" y="6024563"/>
          <p14:tracePt t="40439" x="8726488" y="6027738"/>
          <p14:tracePt t="40439" x="8726488" y="6032500"/>
          <p14:tracePt t="40439" x="8729663" y="6032500"/>
          <p14:tracePt t="40439" x="8734425" y="6032500"/>
          <p14:tracePt t="40439" x="8734425" y="6035675"/>
          <p14:tracePt t="40439" x="8737600" y="6035675"/>
          <p14:tracePt t="40439" x="8742363" y="6035675"/>
          <p14:tracePt t="40439" x="8745538" y="6035675"/>
          <p14:tracePt t="40439" x="8748713" y="6035675"/>
          <p14:tracePt t="40439" x="8753475" y="6035675"/>
          <p14:tracePt t="40439" x="8756650" y="6035675"/>
          <p14:tracePt t="40439" x="8761413" y="6035675"/>
          <p14:tracePt t="40439" x="8764588" y="6035675"/>
          <p14:tracePt t="40439" x="8769350" y="6035675"/>
          <p14:tracePt t="40439" x="8772525" y="6035675"/>
          <p14:tracePt t="40439" x="8775700" y="6035675"/>
          <p14:tracePt t="40439" x="8780463" y="6035675"/>
          <p14:tracePt t="40439" x="8783638" y="6035675"/>
          <p14:tracePt t="40439" x="8788400" y="6032500"/>
          <p14:tracePt t="40439" x="8791575" y="6032500"/>
          <p14:tracePt t="40439" x="8796338" y="6032500"/>
          <p14:tracePt t="40439" x="8799513" y="6032500"/>
          <p14:tracePt t="40439" x="8802688" y="6032500"/>
          <p14:tracePt t="40439" x="8807450" y="6032500"/>
          <p14:tracePt t="40439" x="8810625" y="6032500"/>
          <p14:tracePt t="40439" x="8815388" y="6032500"/>
          <p14:tracePt t="40439" x="8818563" y="6032500"/>
          <p14:tracePt t="40439" x="8823325" y="6032500"/>
          <p14:tracePt t="40439" x="8826500" y="6032500"/>
          <p14:tracePt t="40439" x="8829675" y="6032500"/>
          <p14:tracePt t="40439" x="8834438" y="6032500"/>
          <p14:tracePt t="40439" x="8837613" y="6032500"/>
          <p14:tracePt t="40439" x="8842375" y="6032500"/>
          <p14:tracePt t="40439" x="8845550" y="6032500"/>
          <p14:tracePt t="40439" x="8850313" y="6032500"/>
          <p14:tracePt t="40439" x="8853488" y="6032500"/>
          <p14:tracePt t="40439" x="8856663" y="6032500"/>
          <p14:tracePt t="40439" x="8861425" y="6027738"/>
          <p14:tracePt t="40439" x="8864600" y="6027738"/>
          <p14:tracePt t="40439" x="8869363" y="6027738"/>
          <p14:tracePt t="40439" x="8872538" y="6027738"/>
          <p14:tracePt t="40439" x="8872538" y="6024563"/>
          <p14:tracePt t="40439" x="8877300" y="6024563"/>
          <p14:tracePt t="40439" x="8880475" y="6024563"/>
          <p14:tracePt t="40439" x="8880475" y="6019800"/>
          <p14:tracePt t="40439" x="8885238" y="6019800"/>
          <p14:tracePt t="40439" x="8888413" y="6019800"/>
          <p14:tracePt t="40439" x="8888413" y="6016625"/>
          <p14:tracePt t="40439" x="8891588" y="6016625"/>
          <p14:tracePt t="40439" x="8896350" y="6016625"/>
          <p14:tracePt t="40439" x="8896350" y="6013450"/>
          <p14:tracePt t="40439" x="8899525" y="6013450"/>
          <p14:tracePt t="40439" x="8904288" y="6013450"/>
          <p14:tracePt t="40439" x="8904288" y="6008688"/>
          <p14:tracePt t="40439" x="8907463" y="6008688"/>
          <p14:tracePt t="40439" x="8912225" y="6008688"/>
          <p14:tracePt t="40439" x="8912225" y="6005513"/>
          <p14:tracePt t="40439" x="8915400" y="6005513"/>
          <p14:tracePt t="40439" x="8918575" y="6005513"/>
          <p14:tracePt t="40439" x="8918575" y="6000750"/>
          <p14:tracePt t="40439" x="8923338" y="6000750"/>
          <p14:tracePt t="40439" x="8926513" y="6000750"/>
          <p14:tracePt t="40439" x="8926513" y="5997575"/>
          <p14:tracePt t="40439" x="8931275" y="5997575"/>
          <p14:tracePt t="40439" x="8934450" y="5997575"/>
          <p14:tracePt t="40439" x="8939213" y="5992813"/>
          <p14:tracePt t="40439" x="8942388" y="5992813"/>
          <p14:tracePt t="40439" x="8942388" y="5989638"/>
          <p14:tracePt t="40439" x="8945563" y="5989638"/>
          <p14:tracePt t="40439" x="8945563" y="5986463"/>
          <p14:tracePt t="40439" x="8950325" y="5986463"/>
          <p14:tracePt t="40439" x="8953500" y="5986463"/>
          <p14:tracePt t="40439" x="8953500" y="5981700"/>
          <p14:tracePt t="40439" x="8958263" y="5981700"/>
          <p14:tracePt t="40439" x="8958263" y="5978525"/>
          <p14:tracePt t="40439" x="8961438" y="5978525"/>
          <p14:tracePt t="40439" x="8961438" y="5973763"/>
          <p14:tracePt t="40439" x="8966200" y="5973763"/>
          <p14:tracePt t="40439" x="8966200" y="5970588"/>
          <p14:tracePt t="40439" x="8969375" y="5970588"/>
          <p14:tracePt t="40439" x="8969375" y="5965825"/>
          <p14:tracePt t="40439" x="8972550" y="5965825"/>
          <p14:tracePt t="40439" x="8972550" y="5962650"/>
          <p14:tracePt t="40439" x="8972550" y="5959475"/>
          <p14:tracePt t="40439" x="8977313" y="5959475"/>
          <p14:tracePt t="40439" x="8977313" y="5954713"/>
          <p14:tracePt t="40439" x="8980488" y="5951538"/>
          <p14:tracePt t="40439" x="8980488" y="5946775"/>
          <p14:tracePt t="40439" x="8985250" y="5946775"/>
          <p14:tracePt t="40439" x="8985250" y="5943600"/>
          <p14:tracePt t="40439" x="8988425" y="5938838"/>
          <p14:tracePt t="40439" x="8988425" y="5935663"/>
          <p14:tracePt t="40439" x="8988425" y="5932488"/>
          <p14:tracePt t="40439" x="8993188" y="5932488"/>
          <p14:tracePt t="40439" x="8993188" y="5927725"/>
          <p14:tracePt t="40439" x="8996363" y="5927725"/>
          <p14:tracePt t="40439" x="8996363" y="5924550"/>
          <p14:tracePt t="40439" x="8999538" y="5919788"/>
          <p14:tracePt t="40439" x="8999538" y="5916613"/>
          <p14:tracePt t="40439" x="8999538" y="5911850"/>
          <p14:tracePt t="40439" x="8999538" y="5908675"/>
          <p14:tracePt t="40439" x="8996363" y="5908675"/>
          <p14:tracePt t="40439" x="8996363" y="5905500"/>
          <p14:tracePt t="40439" x="8996363" y="5900738"/>
          <p14:tracePt t="40439" x="8996363" y="5897563"/>
          <p14:tracePt t="40439" x="8996363" y="5892800"/>
          <p14:tracePt t="40439" x="8996363" y="5889625"/>
          <p14:tracePt t="40439" x="8996363" y="5884863"/>
          <p14:tracePt t="40439" x="8996363" y="5881688"/>
          <p14:tracePt t="40439" x="8996363" y="5878513"/>
          <p14:tracePt t="40439" x="8996363" y="5873750"/>
          <p14:tracePt t="40439" x="8996363" y="5870575"/>
          <p14:tracePt t="40439" x="8999538" y="5870575"/>
          <p14:tracePt t="40439" x="8999538" y="5865813"/>
          <p14:tracePt t="40439" x="8999538" y="5862638"/>
          <p14:tracePt t="40439" x="9004300" y="5862638"/>
          <p14:tracePt t="40439" x="9004300" y="5857875"/>
          <p14:tracePt t="40439" x="9007475" y="5857875"/>
          <p14:tracePt t="40439" x="9007475" y="5854700"/>
          <p14:tracePt t="40439" x="9012238" y="5854700"/>
          <p14:tracePt t="40439" x="9012238" y="5849938"/>
          <p14:tracePt t="40439" x="9015413" y="5849938"/>
          <p14:tracePt t="40439" x="9015413" y="5846763"/>
          <p14:tracePt t="40439" x="9020175" y="5846763"/>
          <p14:tracePt t="40439" x="9020175" y="5843588"/>
          <p14:tracePt t="40439" x="9023350" y="5843588"/>
          <p14:tracePt t="40439" x="9026525" y="5843588"/>
          <p14:tracePt t="40439" x="9026525" y="5838825"/>
          <p14:tracePt t="40439" x="9031288" y="5838825"/>
          <p14:tracePt t="40439" x="9034463" y="5838825"/>
          <p14:tracePt t="40439" x="9034463" y="5835650"/>
          <p14:tracePt t="40439" x="9039225" y="5835650"/>
          <p14:tracePt t="40439" x="9042400" y="5835650"/>
          <p14:tracePt t="40439" x="9042400" y="5830888"/>
          <p14:tracePt t="40439" x="9047163" y="5830888"/>
          <p14:tracePt t="40439" x="9050338" y="5830888"/>
          <p14:tracePt t="50200" x="9050338" y="5827713"/>
          <p14:tracePt t="50305" x="9050338" y="5822950"/>
          <p14:tracePt t="50305" x="9047163" y="5822950"/>
          <p14:tracePt t="50305" x="9042400" y="5822950"/>
          <p14:tracePt t="50305" x="9042400" y="5819775"/>
          <p14:tracePt t="50305" x="9039225" y="5819775"/>
          <p14:tracePt t="50305" x="9034463" y="5819775"/>
          <p14:tracePt t="50305" x="9031288" y="5816600"/>
          <p14:tracePt t="50305" x="9026525" y="5816600"/>
          <p14:tracePt t="50305" x="9026525" y="5811838"/>
          <p14:tracePt t="50305" x="9023350" y="5811838"/>
          <p14:tracePt t="50305" x="9020175" y="5811838"/>
          <p14:tracePt t="50305" x="9015413" y="5808663"/>
          <p14:tracePt t="50305" x="9012238" y="5803900"/>
          <p14:tracePt t="50305" x="9007475" y="5803900"/>
          <p14:tracePt t="50305" x="9004300" y="5803900"/>
          <p14:tracePt t="50305" x="9004300" y="5800725"/>
          <p14:tracePt t="50305" x="8999538" y="5800725"/>
          <p14:tracePt t="50305" x="8996363" y="5795963"/>
          <p14:tracePt t="50305" x="8993188" y="5795963"/>
          <p14:tracePt t="50305" x="8988425" y="5795963"/>
          <p14:tracePt t="50305" x="8985250" y="5792788"/>
          <p14:tracePt t="50305" x="8980488" y="5789613"/>
          <p14:tracePt t="50305" x="8977313" y="5789613"/>
          <p14:tracePt t="50305" x="8969375" y="5784850"/>
          <p14:tracePt t="50305" x="8961438" y="5781675"/>
          <p14:tracePt t="50305" x="8961438" y="5776913"/>
          <p14:tracePt t="50305" x="8958263" y="5776913"/>
          <p14:tracePt t="50305" x="8953500" y="5773738"/>
          <p14:tracePt t="50305" x="8950325" y="5768975"/>
          <p14:tracePt t="50305" x="8945563" y="5768975"/>
          <p14:tracePt t="50305" x="8942388" y="5765800"/>
          <p14:tracePt t="50305" x="8939213" y="5765800"/>
          <p14:tracePt t="50305" x="8934450" y="5762625"/>
          <p14:tracePt t="50305" x="8931275" y="5757863"/>
          <p14:tracePt t="50305" x="8926513" y="5754688"/>
          <p14:tracePt t="50305" x="8923338" y="5754688"/>
          <p14:tracePt t="50305" x="8918575" y="5754688"/>
          <p14:tracePt t="50305" x="8915400" y="5749925"/>
          <p14:tracePt t="50305" x="8912225" y="5746750"/>
          <p14:tracePt t="50305" x="8904288" y="5741988"/>
          <p14:tracePt t="50305" x="8904288" y="5738813"/>
          <p14:tracePt t="50305" x="8899525" y="5738813"/>
          <p14:tracePt t="50305" x="8896350" y="5735638"/>
          <p14:tracePt t="50305" x="8891588" y="5735638"/>
          <p14:tracePt t="50305" x="8891588" y="5730875"/>
          <p14:tracePt t="50305" x="8888413" y="5730875"/>
          <p14:tracePt t="50305" x="8888413" y="5727700"/>
          <p14:tracePt t="50305" x="8885238" y="5727700"/>
          <p14:tracePt t="50305" x="8880475" y="5727700"/>
          <p14:tracePt t="50305" x="8880475" y="5722938"/>
          <p14:tracePt t="50305" x="8877300" y="5719763"/>
          <p14:tracePt t="50305" x="8869363" y="5719763"/>
          <p14:tracePt t="50305" x="8869363" y="5715000"/>
          <p14:tracePt t="50305" x="8861425" y="5711825"/>
          <p14:tracePt t="50305" x="8856663" y="5708650"/>
          <p14:tracePt t="50305" x="8853488" y="5708650"/>
          <p14:tracePt t="50305" x="8853488" y="5703888"/>
          <p14:tracePt t="50305" x="8850313" y="5703888"/>
          <p14:tracePt t="50305" x="8845550" y="5700713"/>
          <p14:tracePt t="50305" x="8842375" y="5700713"/>
          <p14:tracePt t="50305" x="8837613" y="5695950"/>
          <p14:tracePt t="50305" x="8834438" y="5695950"/>
          <p14:tracePt t="50305" x="8829675" y="5692775"/>
          <p14:tracePt t="50305" x="8826500" y="5688013"/>
          <p14:tracePt t="50305" x="8823325" y="5688013"/>
          <p14:tracePt t="50305" x="8818563" y="5688013"/>
          <p14:tracePt t="50305" x="8815388" y="5684838"/>
          <p14:tracePt t="50305" x="8815388" y="5681663"/>
          <p14:tracePt t="50305" x="8810625" y="5681663"/>
          <p14:tracePt t="50305" x="8807450" y="5681663"/>
          <p14:tracePt t="50305" x="8807450" y="5676900"/>
          <p14:tracePt t="50305" x="8802688" y="5676900"/>
          <p14:tracePt t="50305" x="8799513" y="5673725"/>
          <p14:tracePt t="50305" x="8796338" y="5668963"/>
          <p14:tracePt t="50305" x="8791575" y="5668963"/>
          <p14:tracePt t="50305" x="8783638" y="5661025"/>
          <p14:tracePt t="50305" x="8780463" y="5661025"/>
          <p14:tracePt t="50305" x="8775700" y="5657850"/>
          <p14:tracePt t="50305" x="8769350" y="5654675"/>
          <p14:tracePt t="50305" x="8764588" y="5649913"/>
          <p14:tracePt t="50305" x="8761413" y="5649913"/>
          <p14:tracePt t="50305" x="8756650" y="5646738"/>
          <p14:tracePt t="50305" x="8753475" y="5641975"/>
          <p14:tracePt t="50305" x="8748713" y="5638800"/>
          <p14:tracePt t="50305" x="8745538" y="5638800"/>
          <p14:tracePt t="50305" x="8742363" y="5634038"/>
          <p14:tracePt t="50305" x="8729663" y="5630863"/>
          <p14:tracePt t="50305" x="8726488" y="5626100"/>
          <p14:tracePt t="50305" x="8718550" y="5622925"/>
          <p14:tracePt t="50305" x="8710613" y="5614988"/>
          <p14:tracePt t="50305" x="8694738" y="5607050"/>
          <p14:tracePt t="50305" x="8691563" y="5603875"/>
          <p14:tracePt t="50305" x="8683625" y="5599113"/>
          <p14:tracePt t="50305" x="8672513" y="5588000"/>
          <p14:tracePt t="50305" x="8664575" y="5580063"/>
          <p14:tracePt t="50305" x="8653463" y="5572125"/>
          <p14:tracePt t="50305" x="8645525" y="5568950"/>
          <p14:tracePt t="50305" x="8618538" y="5553075"/>
          <p14:tracePt t="50305" x="8610600" y="5545138"/>
          <p14:tracePt t="50305" x="8602663" y="5541963"/>
          <p14:tracePt t="50305" x="8591550" y="5530850"/>
          <p14:tracePt t="50305" x="8575675" y="5522913"/>
          <p14:tracePt t="50305" x="8567738" y="5514975"/>
          <p14:tracePt t="50305" x="8537575" y="5503863"/>
          <p14:tracePt t="50305" x="8529638" y="5491163"/>
          <p14:tracePt t="50305" x="8497888" y="5476875"/>
          <p14:tracePt t="50305" x="8483600" y="5472113"/>
          <p14:tracePt t="50305" x="8467725" y="5461000"/>
          <p14:tracePt t="50305" x="8451850" y="5453063"/>
          <p14:tracePt t="50305" x="8435975" y="5441950"/>
          <p14:tracePt t="50305" x="8421688" y="5430838"/>
          <p14:tracePt t="50305" x="8405813" y="5426075"/>
          <p14:tracePt t="50305" x="8389938" y="5414963"/>
          <p14:tracePt t="50305" x="8375650" y="5407025"/>
          <p14:tracePt t="50305" x="8355013" y="5395913"/>
          <p14:tracePt t="50305" x="8348663" y="5391150"/>
          <p14:tracePt t="50305" x="8316913" y="5380038"/>
          <p14:tracePt t="50305" x="8301038" y="5368925"/>
          <p14:tracePt t="50305" x="8286750" y="5364163"/>
          <p14:tracePt t="50305" x="8267700" y="5353050"/>
          <p14:tracePt t="50305" x="8251825" y="5345113"/>
          <p14:tracePt t="50305" x="8212138" y="5329238"/>
          <p14:tracePt t="50305" x="8178800" y="5314950"/>
          <p14:tracePt t="50305" x="8162925" y="5302250"/>
          <p14:tracePt t="50305" x="8143875" y="5291138"/>
          <p14:tracePt t="50305" x="8120063" y="5287963"/>
          <p14:tracePt t="50305" x="8097838" y="5275263"/>
          <p14:tracePt t="50305" x="8077200" y="5264150"/>
          <p14:tracePt t="50305" x="8054975" y="5260975"/>
          <p14:tracePt t="50305" x="8039100" y="5248275"/>
          <p14:tracePt t="50305" x="8020050" y="5245100"/>
          <p14:tracePt t="50305" x="7988300" y="5233988"/>
          <p14:tracePt t="50305" x="7974013" y="5221288"/>
          <p14:tracePt t="50305" x="7958138" y="5210175"/>
          <p14:tracePt t="50305" x="7939088" y="5207000"/>
          <p14:tracePt t="50305" x="7869238" y="5172075"/>
          <p14:tracePt t="50305" x="7850188" y="5164138"/>
          <p14:tracePt t="50305" x="7804150" y="5145088"/>
          <p14:tracePt t="50305" x="7780338" y="5132388"/>
          <p14:tracePt t="50305" x="7761288" y="5121275"/>
          <p14:tracePt t="50305" x="7737475" y="5113338"/>
          <p14:tracePt t="50305" x="7715250" y="5102225"/>
          <p14:tracePt t="50305" x="7691438" y="5091113"/>
          <p14:tracePt t="50305" x="7661275" y="5070475"/>
          <p14:tracePt t="50305" x="7642225" y="5064125"/>
          <p14:tracePt t="50305" x="7618413" y="5048250"/>
          <p14:tracePt t="50305" x="7572375" y="5024438"/>
          <p14:tracePt t="50305" x="7548563" y="5013325"/>
          <p14:tracePt t="50305" x="7518400" y="4994275"/>
          <p14:tracePt t="50305" x="7475538" y="4975225"/>
          <p14:tracePt t="50305" x="7453313" y="4962525"/>
          <p14:tracePt t="50305" x="7421563" y="4951413"/>
          <p14:tracePt t="50305" x="7399338" y="4932363"/>
          <p14:tracePt t="50305" x="7375525" y="4927600"/>
          <p14:tracePt t="50305" x="7351713" y="4908550"/>
          <p14:tracePt t="50305" x="7321550" y="4897438"/>
          <p14:tracePt t="50305" x="7302500" y="4886325"/>
          <p14:tracePt t="50305" x="7267575" y="4867275"/>
          <p14:tracePt t="50305" x="7251700" y="4854575"/>
          <p14:tracePt t="50305" x="7224713" y="4840288"/>
          <p14:tracePt t="50305" x="7202488" y="4819650"/>
          <p14:tracePt t="50305" x="7178675" y="4813300"/>
          <p14:tracePt t="50305" x="7162800" y="4792663"/>
          <p14:tracePt t="50305" x="7124700" y="4773613"/>
          <p14:tracePt t="50305" x="7078663" y="4746625"/>
          <p14:tracePt t="50305" x="7054850" y="4730750"/>
          <p14:tracePt t="50305" x="7032625" y="4719638"/>
          <p14:tracePt t="50305" x="6978650" y="4681538"/>
          <p14:tracePt t="50305" x="6954838" y="4665663"/>
          <p14:tracePt t="50305" x="6931025" y="4654550"/>
          <p14:tracePt t="50305" x="6908800" y="4643438"/>
          <p14:tracePt t="50305" x="6877050" y="4616450"/>
          <p14:tracePt t="50305" x="6854825" y="4603750"/>
          <p14:tracePt t="50305" x="6831013" y="4589463"/>
          <p14:tracePt t="50305" x="6800850" y="4568825"/>
          <p14:tracePt t="50305" x="6754813" y="4533900"/>
          <p14:tracePt t="50305" x="6719888" y="4506913"/>
          <p14:tracePt t="50305" x="6707188" y="4495800"/>
          <p14:tracePt t="50305" x="6645275" y="4452938"/>
          <p14:tracePt t="50305" x="6607175" y="4425950"/>
          <p14:tracePt t="50305" x="6572250" y="4398963"/>
          <p14:tracePt t="50305" x="6550025" y="4384675"/>
          <p14:tracePt t="50305" x="6518275" y="4365625"/>
          <p14:tracePt t="50305" x="6502400" y="4349750"/>
          <p14:tracePt t="50305" x="6472238" y="4322763"/>
          <p14:tracePt t="50305" x="6456363" y="4306888"/>
          <p14:tracePt t="50305" x="6434138" y="4291013"/>
          <p14:tracePt t="50305" x="6407150" y="4271963"/>
          <p14:tracePt t="50305" x="6375400" y="4244975"/>
          <p14:tracePt t="50305" x="6329363" y="4210050"/>
          <p14:tracePt t="50305" x="6302375" y="4179888"/>
          <p14:tracePt t="50305" x="6278563" y="4160838"/>
          <p14:tracePt t="50305" x="6229350" y="4117975"/>
          <p14:tracePt t="50305" x="6205538" y="4102100"/>
          <p14:tracePt t="50305" x="6175375" y="4075113"/>
          <p14:tracePt t="50305" x="6159500" y="4059238"/>
          <p14:tracePt t="50305" x="6137275" y="4037013"/>
          <p14:tracePt t="50305" x="6102350" y="4017963"/>
          <p14:tracePt t="50305" x="6086475" y="3994150"/>
          <p14:tracePt t="50305" x="6059488" y="3967163"/>
          <p14:tracePt t="50305" x="6027738" y="3944938"/>
          <p14:tracePt t="50305" x="6013450" y="3924300"/>
          <p14:tracePt t="50305" x="5989638" y="3910013"/>
          <p14:tracePt t="50305" x="5954713" y="3883025"/>
          <p14:tracePt t="50305" x="5932488" y="3859213"/>
          <p14:tracePt t="50305" x="5908675" y="3840163"/>
          <p14:tracePt t="50305" x="5886450" y="3816350"/>
          <p14:tracePt t="50305" x="5843588" y="3778250"/>
          <p14:tracePt t="50305" x="5789613" y="3732213"/>
          <p14:tracePt t="50305" x="5773738" y="3716338"/>
          <p14:tracePt t="50305" x="5738813" y="3694113"/>
          <p14:tracePt t="50305" x="5716588" y="3667125"/>
          <p14:tracePt t="50305" x="5692775" y="3643313"/>
          <p14:tracePt t="50305" x="5665788" y="3619500"/>
          <p14:tracePt t="50305" x="5649913" y="3605213"/>
          <p14:tracePt t="50305" x="5627688" y="3578225"/>
          <p14:tracePt t="50305" x="5595938" y="3551238"/>
          <p14:tracePt t="50305" x="5553075" y="3511550"/>
          <p14:tracePt t="50305" x="5530850" y="3497263"/>
          <p14:tracePt t="50305" x="5507038" y="3470275"/>
          <p14:tracePt t="50305" x="5472113" y="3443288"/>
          <p14:tracePt t="50305" x="5434013" y="3403600"/>
          <p14:tracePt t="50305" x="5376863" y="3354388"/>
          <p14:tracePt t="50305" x="5360988" y="3338513"/>
          <p14:tracePt t="50305" x="5302250" y="3279775"/>
          <p14:tracePt t="50305" x="5280025" y="3260725"/>
          <p14:tracePt t="50305" x="5229225" y="3211513"/>
          <p14:tracePt t="50305" x="5213350" y="3195638"/>
          <p14:tracePt t="50305" x="5191125" y="3179763"/>
          <p14:tracePt t="50305" x="5145088" y="3136900"/>
          <p14:tracePt t="50305" x="5118100" y="3114675"/>
          <p14:tracePt t="50305" x="5086350" y="3087688"/>
          <p14:tracePt t="50305" x="5072063" y="3071813"/>
          <p14:tracePt t="50305" x="5045075" y="3044825"/>
          <p14:tracePt t="50305" x="5013325" y="3022600"/>
          <p14:tracePt t="50305" x="4989513" y="3009900"/>
          <p14:tracePt t="50305" x="4959350" y="2982913"/>
          <p14:tracePt t="50305" x="4943475" y="2967038"/>
          <p14:tracePt t="50305" x="4921250" y="2944813"/>
          <p14:tracePt t="50305" x="4862513" y="2898775"/>
          <p14:tracePt t="50305" x="4840288" y="2882900"/>
          <p14:tracePt t="50305" x="4789488" y="2832100"/>
          <p14:tracePt t="50305" x="4765675" y="2820988"/>
          <p14:tracePt t="50305" x="4743450" y="2798763"/>
          <p14:tracePt t="50305" x="4711700" y="2771775"/>
          <p14:tracePt t="50305" x="4689475" y="2751138"/>
          <p14:tracePt t="50305" x="4638675" y="2713038"/>
          <p14:tracePt t="50305" x="4616450" y="2701925"/>
          <p14:tracePt t="50305" x="4592638" y="2682875"/>
          <p14:tracePt t="50305" x="4538663" y="2640013"/>
          <p14:tracePt t="50305" x="4503738" y="2613025"/>
          <p14:tracePt t="50305" x="4487863" y="2605088"/>
          <p14:tracePt t="50305" x="4468813" y="2586038"/>
          <p14:tracePt t="50305" x="4433888" y="2562225"/>
          <p14:tracePt t="50305" x="4411663" y="2543175"/>
          <p14:tracePt t="50305" x="4387850" y="2524125"/>
          <p14:tracePt t="50305" x="4365625" y="2508250"/>
          <p14:tracePt t="50305" x="4325938" y="2489200"/>
          <p14:tracePt t="50305" x="4284663" y="2454275"/>
          <p14:tracePt t="50305" x="4260850" y="2427288"/>
          <p14:tracePt t="50305" x="4206875" y="2392363"/>
          <p14:tracePt t="50305" x="4183063" y="2381250"/>
          <p14:tracePt t="50305" x="4160838" y="2357438"/>
          <p14:tracePt t="50305" x="4137025" y="2338388"/>
          <p14:tracePt t="50305" x="4102100" y="2319338"/>
          <p14:tracePt t="50305" x="4083050" y="2308225"/>
          <p14:tracePt t="50305" x="4060825" y="2292350"/>
          <p14:tracePt t="50305" x="4037013" y="2281238"/>
          <p14:tracePt t="50305" x="4010025" y="2257425"/>
          <p14:tracePt t="50305" x="3986213" y="2238375"/>
          <p14:tracePt t="50305" x="3963988" y="2219325"/>
          <p14:tracePt t="50305" x="3932238" y="2203450"/>
          <p14:tracePt t="50305" x="3917950" y="2192338"/>
          <p14:tracePt t="50305" x="3890963" y="2168525"/>
          <p14:tracePt t="50305" x="3867150" y="2157413"/>
          <p14:tracePt t="50305" x="3851275" y="2141538"/>
          <p14:tracePt t="50305" x="3805238" y="2106613"/>
          <p14:tracePt t="50305" x="3759200" y="2076450"/>
          <p14:tracePt t="50305" x="3743325" y="2060575"/>
          <p14:tracePt t="50305" x="3727450" y="2044700"/>
          <p14:tracePt t="50305" x="3713163" y="2038350"/>
          <p14:tracePt t="50305" x="3700463" y="2025650"/>
          <p14:tracePt t="50305" x="3686175" y="2011363"/>
          <p14:tracePt t="50305" x="3678238" y="1995488"/>
          <p14:tracePt t="50305" x="3670300" y="1987550"/>
          <p14:tracePt t="50305" x="3654425" y="1971675"/>
          <p14:tracePt t="50305" x="3646488" y="1952625"/>
          <p14:tracePt t="50305" x="3643313" y="1936750"/>
          <p14:tracePt t="50305" x="3635375" y="1925638"/>
          <p14:tracePt t="50305" x="3635375" y="1909763"/>
          <p14:tracePt t="50305" x="3635375" y="1895475"/>
          <p14:tracePt t="50305" x="3632200" y="1882775"/>
          <p14:tracePt t="50305" x="3632200" y="1874838"/>
          <p14:tracePt t="50305" x="3632200" y="1863725"/>
          <p14:tracePt t="50305" x="3632200" y="1855788"/>
          <p14:tracePt t="50305" x="3632200" y="1844675"/>
          <p14:tracePt t="50305" x="3635375" y="1836738"/>
          <p14:tracePt t="50305" x="3635375" y="1825625"/>
          <p14:tracePt t="50305" x="3635375" y="1820863"/>
          <p14:tracePt t="50305" x="3640138" y="1806575"/>
          <p14:tracePt t="50305" x="3643313" y="1793875"/>
          <p14:tracePt t="50305" x="3646488" y="1782763"/>
          <p14:tracePt t="50305" x="3651250" y="1771650"/>
          <p14:tracePt t="50305" x="3651250" y="1766888"/>
          <p14:tracePt t="50305" x="3659188" y="1755775"/>
          <p14:tracePt t="50305" x="3659188" y="1747838"/>
          <p14:tracePt t="50305" x="3662363" y="1744663"/>
          <p14:tracePt t="50305" x="3667125" y="1739900"/>
          <p14:tracePt t="50305" x="3667125" y="1733550"/>
          <p14:tracePt t="50305" x="3670300" y="1728788"/>
          <p14:tracePt t="50305" x="3670300" y="1725613"/>
          <p14:tracePt t="50305" x="3673475" y="1712913"/>
          <p14:tracePt t="50305" x="3673475" y="1709738"/>
          <p14:tracePt t="50305" x="3681413" y="1701800"/>
          <p14:tracePt t="50305" x="3681413" y="1698625"/>
          <p14:tracePt t="50305" x="3686175" y="1690688"/>
          <p14:tracePt t="50305" x="3689350" y="1685925"/>
          <p14:tracePt t="50305" x="3689350" y="1682750"/>
          <p14:tracePt t="50305" x="3694113" y="1679575"/>
          <p14:tracePt t="50305" x="3694113" y="1674813"/>
          <p14:tracePt t="50305" x="3697288" y="1671638"/>
          <p14:tracePt t="50305" x="3697288" y="1666875"/>
          <p14:tracePt t="50305" x="3697288" y="1663700"/>
          <p14:tracePt t="50305" x="3700463" y="1658938"/>
          <p14:tracePt t="50305" x="3705225" y="1655763"/>
          <p14:tracePt t="50305" x="3705225" y="1651000"/>
          <p14:tracePt t="50305" x="3708400" y="1647825"/>
          <p14:tracePt t="50305" x="3708400" y="1644650"/>
          <p14:tracePt t="50305" x="3713163" y="1639888"/>
          <p14:tracePt t="50305" x="3716338" y="1636713"/>
          <p14:tracePt t="50305" x="3716338" y="1628775"/>
          <p14:tracePt t="50305" x="3724275" y="1620838"/>
          <p14:tracePt t="50305" x="3727450" y="1617663"/>
          <p14:tracePt t="50305" x="3732213" y="1617663"/>
          <p14:tracePt t="50305" x="3735388" y="1612900"/>
          <p14:tracePt t="50305" x="3740150" y="1612900"/>
          <p14:tracePt t="50305" x="3740150" y="1609725"/>
          <p14:tracePt t="50305" x="3743325" y="1609725"/>
          <p14:tracePt t="50305" x="3748088" y="1604963"/>
          <p14:tracePt t="50305" x="3756025" y="1604963"/>
          <p14:tracePt t="50305" x="3759200" y="1604963"/>
          <p14:tracePt t="50305" x="3762375" y="1604963"/>
          <p14:tracePt t="50305" x="3767138" y="1604963"/>
          <p14:tracePt t="50305" x="3770313" y="1604963"/>
          <p14:tracePt t="50305" x="3775075" y="1609725"/>
          <p14:tracePt t="50305" x="3778250" y="1609725"/>
          <p14:tracePt t="50305" x="3783013" y="1612900"/>
          <p14:tracePt t="50305" x="3789363" y="1612900"/>
          <p14:tracePt t="50305" x="3797300" y="1617663"/>
          <p14:tracePt t="50305" x="3810000" y="1617663"/>
          <p14:tracePt t="50305" x="3813175" y="1617663"/>
          <p14:tracePt t="50305" x="3824288" y="1620838"/>
          <p14:tracePt t="50305" x="3829050" y="1620838"/>
          <p14:tracePt t="50305" x="3832225" y="1624013"/>
          <p14:tracePt t="50305" x="3840163" y="1624013"/>
          <p14:tracePt t="50305" x="3843338" y="1628775"/>
          <p14:tracePt t="50305" x="3848100" y="1628775"/>
          <p14:tracePt t="50305" x="3851275" y="1636713"/>
          <p14:tracePt t="50305" x="3863975" y="1636713"/>
          <p14:tracePt t="50305" x="3863975" y="1639888"/>
          <p14:tracePt t="50305" x="3875088" y="1644650"/>
          <p14:tracePt t="50305" x="3886200" y="1655763"/>
          <p14:tracePt t="50305" x="3897313" y="1663700"/>
          <p14:tracePt t="50305" x="3902075" y="1666875"/>
          <p14:tracePt t="50305" x="3902075" y="1671638"/>
          <p14:tracePt t="50305" x="3910013" y="1674813"/>
          <p14:tracePt t="50305" x="3921125" y="1682750"/>
          <p14:tracePt t="50305" x="3924300" y="1685925"/>
          <p14:tracePt t="50305" x="3929063" y="1690688"/>
          <p14:tracePt t="50305" x="3937000" y="1698625"/>
          <p14:tracePt t="50305" x="3940175" y="1709738"/>
          <p14:tracePt t="50305" x="3948113" y="1712913"/>
          <p14:tracePt t="50305" x="3959225" y="1725613"/>
          <p14:tracePt t="50305" x="3963988" y="1733550"/>
          <p14:tracePt t="50305" x="3979863" y="1744663"/>
          <p14:tracePt t="50305" x="3983038" y="1752600"/>
          <p14:tracePt t="50305" x="3986213" y="1755775"/>
          <p14:tracePt t="50305" x="3994150" y="1771650"/>
          <p14:tracePt t="50305" x="3998913" y="1771650"/>
          <p14:tracePt t="50305" x="3998913" y="1766888"/>
          <p14:tracePt t="50305" x="3998913" y="1763713"/>
          <p14:tracePt t="50305" x="3998913" y="1760538"/>
          <p14:tracePt t="50305" x="4002088" y="1755775"/>
          <p14:tracePt t="50305" x="4002088" y="1752600"/>
          <p14:tracePt t="50305" x="4002088" y="1747838"/>
          <p14:tracePt t="50305" x="4002088" y="1739900"/>
          <p14:tracePt t="50305" x="4002088" y="1733550"/>
          <p14:tracePt t="50305" x="3998913" y="1728788"/>
          <p14:tracePt t="50305" x="3998913" y="1725613"/>
          <p14:tracePt t="50305" x="3994150" y="1720850"/>
          <p14:tracePt t="50305" x="3994150" y="1717675"/>
          <p14:tracePt t="50305" x="3990975" y="1709738"/>
          <p14:tracePt t="50305" x="3990975" y="1706563"/>
          <p14:tracePt t="50305" x="3986213" y="1701800"/>
          <p14:tracePt t="50305" x="3979863" y="1698625"/>
          <p14:tracePt t="50305" x="3979863" y="1693863"/>
          <p14:tracePt t="50305" x="3979863" y="1690688"/>
          <p14:tracePt t="50305" x="3975100" y="1685925"/>
          <p14:tracePt t="50305" x="3971925" y="1682750"/>
          <p14:tracePt t="50305" x="3967163" y="1679575"/>
          <p14:tracePt t="50305" x="3963988" y="1671638"/>
          <p14:tracePt t="50305" x="3963988" y="1666875"/>
          <p14:tracePt t="50305" x="3959225" y="1663700"/>
          <p14:tracePt t="50305" x="3951288" y="1655763"/>
          <p14:tracePt t="50305" x="3951288" y="1651000"/>
          <p14:tracePt t="50305" x="3948113" y="1647825"/>
          <p14:tracePt t="50305" x="3944938" y="1636713"/>
          <p14:tracePt t="50305" x="3940175" y="1631950"/>
          <p14:tracePt t="50305" x="3932238" y="1620838"/>
          <p14:tracePt t="50305" x="3929063" y="1612900"/>
          <p14:tracePt t="50305" x="3921125" y="1604963"/>
          <p14:tracePt t="50305" x="3921125" y="1601788"/>
          <p14:tracePt t="50305" x="3921125" y="1590675"/>
          <p14:tracePt t="50305" x="3913188" y="1582738"/>
          <p14:tracePt t="50305" x="3910013" y="1574800"/>
          <p14:tracePt t="50305" x="3905250" y="1563688"/>
          <p14:tracePt t="50305" x="3894138" y="1555750"/>
          <p14:tracePt t="50305" x="3890963" y="1543050"/>
          <p14:tracePt t="50305" x="3886200" y="1536700"/>
          <p14:tracePt t="50305" x="3878263" y="1528763"/>
          <p14:tracePt t="50305" x="3870325" y="1516063"/>
          <p14:tracePt t="50305" x="3867150" y="1501775"/>
          <p14:tracePt t="50305" x="3859213" y="1493838"/>
          <p14:tracePt t="50305" x="3851275" y="1482725"/>
          <p14:tracePt t="50305" x="3843338" y="1458913"/>
          <p14:tracePt t="50305" x="3829050" y="1435100"/>
          <p14:tracePt t="50305" x="3816350" y="1420813"/>
          <p14:tracePt t="50305" x="3813175" y="1408113"/>
          <p14:tracePt t="50305" x="3802063" y="1397000"/>
          <p14:tracePt t="50305" x="3797300" y="1385888"/>
          <p14:tracePt t="50305" x="3794125" y="1370013"/>
          <p14:tracePt t="50305" x="3783013" y="1354138"/>
          <p14:tracePt t="50305" x="3775075" y="1346200"/>
          <p14:tracePt t="50305" x="3767138" y="1331913"/>
          <p14:tracePt t="50305" x="3751263" y="1316038"/>
          <p14:tracePt t="50305" x="3748088" y="1308100"/>
          <p14:tracePt t="50305" x="3727450" y="1277938"/>
          <p14:tracePt t="50305" x="3716338" y="1262063"/>
          <p14:tracePt t="50305" x="3678238" y="1211263"/>
          <p14:tracePt t="50305" x="3654425" y="1184275"/>
          <p14:tracePt t="50305" x="3643313" y="1176338"/>
          <p14:tracePt t="50305" x="3627438" y="1165225"/>
          <p14:tracePt t="50305" x="3613150" y="1149350"/>
          <p14:tracePt t="50305" x="3605213" y="1143000"/>
          <p14:tracePt t="50305" x="3581400" y="1127125"/>
          <p14:tracePt t="50305" x="3570288" y="1116013"/>
          <p14:tracePt t="50305" x="3551238" y="1100138"/>
          <p14:tracePt t="50305" x="3535363" y="1089025"/>
          <p14:tracePt t="50305" x="3519488" y="1076325"/>
          <p14:tracePt t="50305" x="3489325" y="1062038"/>
          <p14:tracePt t="50305" x="3473450" y="1049338"/>
          <p14:tracePt t="50305" x="3457575" y="1041400"/>
          <p14:tracePt t="50305" x="3416300" y="1011238"/>
          <p14:tracePt t="50305" x="3392488" y="1000125"/>
          <p14:tracePt t="50305" x="3368675" y="992188"/>
          <p14:tracePt t="50305" x="3346450" y="979488"/>
          <p14:tracePt t="50305" x="3314700" y="960438"/>
          <p14:tracePt t="50305" x="3292475" y="949325"/>
          <p14:tracePt t="50305" x="3265488" y="938213"/>
          <p14:tracePt t="50305" x="3241675" y="925513"/>
          <p14:tracePt t="50305" x="3211513" y="906463"/>
          <p14:tracePt t="50305" x="3187700" y="895350"/>
          <p14:tracePt t="50305" x="3149600" y="884238"/>
          <p14:tracePt t="50305" x="3125788" y="865188"/>
          <p14:tracePt t="50305" x="3087688" y="852488"/>
          <p14:tracePt t="50305" x="3055938" y="841375"/>
          <p14:tracePt t="50305" x="3033713" y="830263"/>
          <p14:tracePt t="50305" x="2971800" y="798513"/>
          <p14:tracePt t="50305" x="2933700" y="784225"/>
          <p14:tracePt t="50305" x="2894013" y="771525"/>
          <p14:tracePt t="50305" x="2863850" y="768350"/>
          <p14:tracePt t="50305" x="2832100" y="749300"/>
          <p14:tracePt t="50305" x="2794000" y="733425"/>
          <p14:tracePt t="50305" x="2763838" y="728663"/>
          <p14:tracePt t="50305" x="2732088" y="717550"/>
          <p14:tracePt t="50305" x="2701925" y="701675"/>
          <p14:tracePt t="50305" x="2662238" y="690563"/>
          <p14:tracePt t="50305" x="2624138" y="671513"/>
          <p14:tracePt t="50305" x="2593975" y="660400"/>
          <p14:tracePt t="50305" x="2574925" y="652463"/>
          <p14:tracePt t="50305" x="2532063" y="641350"/>
          <p14:tracePt t="50305" x="2500313" y="620713"/>
          <p14:tracePt t="50305" x="2470150" y="609600"/>
          <p14:tracePt t="50305" x="2424113" y="593725"/>
          <p14:tracePt t="50305" x="2370138" y="571500"/>
          <p14:tracePt t="50305" x="2300288" y="539750"/>
          <p14:tracePt t="50305" x="2262188" y="528638"/>
          <p14:tracePt t="50305" x="2238375" y="517525"/>
          <p14:tracePt t="50305" x="2208213" y="504825"/>
          <p14:tracePt t="50305" x="2168525" y="490538"/>
          <p14:tracePt t="50305" x="2138363" y="477838"/>
          <p14:tracePt t="50305" x="2100263" y="466725"/>
          <p14:tracePt t="50305" x="2079625" y="463550"/>
          <p14:tracePt t="50305" x="2041525" y="439738"/>
          <p14:tracePt t="50305" x="2017713" y="428625"/>
          <p14:tracePt t="50305" x="1987550" y="423863"/>
          <p14:tracePt t="50305" x="1963738" y="412750"/>
          <p14:tracePt t="50305" x="1925638" y="393700"/>
          <p14:tracePt t="50305" x="1868488" y="374650"/>
          <p14:tracePt t="50305" x="1814513" y="358775"/>
          <p14:tracePt t="50305" x="1782763" y="347663"/>
          <p14:tracePt t="50305" x="1763713" y="336550"/>
          <p14:tracePt t="50305" x="1733550" y="323850"/>
          <p14:tracePt t="50305" x="1709738" y="315913"/>
          <p14:tracePt t="50305" x="1690688" y="312738"/>
          <p14:tracePt t="50305" x="1652588" y="296863"/>
          <p14:tracePt t="50305" x="1628775" y="293688"/>
          <p14:tracePt t="50305" x="1609725" y="280988"/>
          <p14:tracePt t="50305" x="1585913" y="277813"/>
          <p14:tracePt t="50305" x="1566863" y="274638"/>
          <p14:tracePt t="50305" x="1536700" y="258763"/>
          <p14:tracePt t="50305" x="1493838" y="242888"/>
          <p14:tracePt t="50305" x="1455738" y="234950"/>
          <p14:tracePt t="50305" x="1435100" y="223838"/>
          <p14:tracePt t="50305" x="1401763" y="212725"/>
          <p14:tracePt t="50305" x="1377950" y="207963"/>
          <p14:tracePt t="50305" x="1358900" y="204788"/>
          <p14:tracePt t="50305" x="1343025" y="193675"/>
          <p14:tracePt t="50305" x="1327150" y="193675"/>
          <p14:tracePt t="50305" x="1308100" y="188913"/>
          <p14:tracePt t="50305" x="1292225" y="180975"/>
          <p14:tracePt t="50305" x="1277938" y="173038"/>
          <p14:tracePt t="50305" x="1270000" y="173038"/>
          <p14:tracePt t="50305" x="1246188" y="166688"/>
          <p14:tracePt t="50305" x="1238250" y="161925"/>
          <p14:tracePt t="50305" x="1216025" y="153988"/>
          <p14:tracePt t="50305" x="1192213" y="142875"/>
          <p14:tracePt t="50305" x="1177925" y="139700"/>
          <p14:tracePt t="50305" x="1165225" y="139700"/>
          <p14:tracePt t="50305" x="1157288" y="134938"/>
          <p14:tracePt t="50305" x="1149350" y="131763"/>
          <p14:tracePt t="50305" x="1138238" y="131763"/>
          <p14:tracePt t="50305" x="1130300" y="123825"/>
          <p14:tracePt t="50305" x="1116013" y="119063"/>
          <p14:tracePt t="50305" x="1108075" y="119063"/>
          <p14:tracePt t="50305" x="1100138" y="119063"/>
          <p14:tracePt t="50305" x="1089025" y="115888"/>
          <p14:tracePt t="50305" x="1081088" y="115888"/>
          <p14:tracePt t="50305" x="1076325" y="115888"/>
          <p14:tracePt t="50305" x="1068388" y="112713"/>
          <p14:tracePt t="50305" x="1057275" y="112713"/>
          <p14:tracePt t="50305" x="1049338" y="112713"/>
          <p14:tracePt t="50305" x="1046163" y="112713"/>
          <p14:tracePt t="50305" x="1041400" y="107950"/>
          <p14:tracePt t="50305" x="1030288" y="107950"/>
          <p14:tracePt t="50305" x="1027113" y="107950"/>
          <p14:tracePt t="50305" x="1019175" y="107950"/>
          <p14:tracePt t="50305" x="1014413" y="107950"/>
          <p14:tracePt t="50305" x="1011238" y="107950"/>
          <p14:tracePt t="50305" x="1008063" y="107950"/>
          <p14:tracePt t="50305" x="1003300" y="107950"/>
          <p14:tracePt t="50305" x="1000125" y="107950"/>
          <p14:tracePt t="50305" x="995363" y="107950"/>
          <p14:tracePt t="50305" x="987425" y="107950"/>
          <p14:tracePt t="50305" x="984250" y="112713"/>
          <p14:tracePt t="50305" x="981075" y="112713"/>
          <p14:tracePt t="50305" x="976313" y="115888"/>
          <p14:tracePt t="50305" x="973138" y="115888"/>
          <p14:tracePt t="50305" x="968375" y="115888"/>
          <p14:tracePt t="50305" x="965200" y="119063"/>
          <p14:tracePt t="50305" x="960438" y="119063"/>
          <p14:tracePt t="50305" x="960438" y="123825"/>
          <p14:tracePt t="50305" x="957263" y="123825"/>
          <p14:tracePt t="50305" x="957263" y="127000"/>
          <p14:tracePt t="50305" x="952500" y="127000"/>
          <p14:tracePt t="50305" x="952500" y="131763"/>
          <p14:tracePt t="50305" x="949325" y="131763"/>
          <p14:tracePt t="50305" x="949325" y="134938"/>
          <p14:tracePt t="50305" x="941388" y="142875"/>
          <p14:tracePt t="50305" x="941388" y="146050"/>
          <p14:tracePt t="50305" x="938213" y="146050"/>
          <p14:tracePt t="50305" x="938213" y="150813"/>
          <p14:tracePt t="50305" x="938213" y="153988"/>
          <p14:tracePt t="50305" x="938213" y="158750"/>
          <p14:tracePt t="50305" x="938213" y="161925"/>
          <p14:tracePt t="50305" x="933450" y="166688"/>
          <p14:tracePt t="50305" x="933450" y="169863"/>
          <p14:tracePt t="50305" x="933450" y="173038"/>
          <p14:tracePt t="50305" x="933450" y="177800"/>
          <p14:tracePt t="50305" x="933450" y="173038"/>
          <p14:tracePt t="50305" x="933450" y="169863"/>
          <p14:tracePt t="50305" x="933450" y="161925"/>
          <p14:tracePt t="50305" x="930275" y="161925"/>
          <p14:tracePt t="50305" x="930275" y="158750"/>
          <p14:tracePt t="50305" x="930275" y="153988"/>
          <p14:tracePt t="50305" x="930275" y="146050"/>
          <p14:tracePt t="50305" x="930275" y="142875"/>
          <p14:tracePt t="50305" x="930275" y="139700"/>
          <p14:tracePt t="50305" x="930275" y="134938"/>
          <p14:tracePt t="50305" x="930275" y="131763"/>
          <p14:tracePt t="50305" x="930275" y="127000"/>
          <p14:tracePt t="50305" x="925513" y="115888"/>
          <p14:tracePt t="50305" x="925513" y="112713"/>
          <p14:tracePt t="50305" x="922338" y="112713"/>
          <p14:tracePt t="50305" x="919163" y="112713"/>
          <p14:tracePt t="50305" x="914400" y="112713"/>
          <p14:tracePt t="50305" x="911225" y="112713"/>
          <p14:tracePt t="50305" x="906463" y="112713"/>
          <p14:tracePt t="50305" x="898525" y="112713"/>
          <p14:tracePt t="50305" x="895350" y="112713"/>
          <p14:tracePt t="50305" x="887413" y="112713"/>
          <p14:tracePt t="50305" x="884238" y="107950"/>
          <p14:tracePt t="50305" x="876300" y="107950"/>
          <p14:tracePt t="50305" x="871538" y="107950"/>
          <p14:tracePt t="50305" x="865188" y="104775"/>
          <p14:tracePt t="50305" x="852488" y="104775"/>
          <p14:tracePt t="50305" x="849313" y="100013"/>
          <p14:tracePt t="50305" x="841375" y="100013"/>
          <p14:tracePt t="50305" x="833438" y="100013"/>
          <p14:tracePt t="50305" x="830263" y="96838"/>
          <p14:tracePt t="50305" x="822325" y="96838"/>
          <p14:tracePt t="50305" x="811213" y="92075"/>
          <p14:tracePt t="50305" x="806450" y="92075"/>
          <p14:tracePt t="50305" x="795338" y="88900"/>
          <p14:tracePt t="50305" x="790575" y="88900"/>
          <p14:tracePt t="50305" x="787400" y="84138"/>
          <p14:tracePt t="50305" x="779463" y="84138"/>
          <p14:tracePt t="50305" x="771525" y="80963"/>
          <p14:tracePt t="50305" x="752475" y="77788"/>
          <p14:tracePt t="50305" x="749300" y="73025"/>
          <p14:tracePt t="50305" x="741363" y="73025"/>
          <p14:tracePt t="50305" x="728663" y="65088"/>
          <p14:tracePt t="50305" x="722313" y="61913"/>
          <p14:tracePt t="50305" x="714375" y="61913"/>
          <p14:tracePt t="50305" x="709613" y="61913"/>
          <p14:tracePt t="50305" x="701675" y="57150"/>
          <p14:tracePt t="50305" x="698500" y="53975"/>
          <p14:tracePt t="50305" x="687388" y="50800"/>
          <p14:tracePt t="50305" x="679450" y="50800"/>
          <p14:tracePt t="50305" x="674688" y="46038"/>
          <p14:tracePt t="50305" x="668338" y="42863"/>
          <p14:tracePt t="50305" x="663575" y="42863"/>
          <p14:tracePt t="50305" x="652463" y="34925"/>
          <p14:tracePt t="50305" x="647700" y="34925"/>
          <p14:tracePt t="50305" x="636588" y="26988"/>
          <p14:tracePt t="50305" x="633413" y="23813"/>
          <p14:tracePt t="50305" x="628650" y="23813"/>
          <p14:tracePt t="50305" x="625475" y="19050"/>
          <p14:tracePt t="50305" x="620713" y="15875"/>
          <p14:tracePt t="50305" x="617538" y="11113"/>
          <p14:tracePt t="50305" x="609600" y="11113"/>
          <p14:tracePt t="50305" x="606425" y="7938"/>
          <p14:tracePt t="50305" x="601663" y="3175"/>
          <p14:tracePt t="50305" x="598488" y="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70FFF-A3CA-463C-A2E6-C1A8E1808749}"/>
              </a:ext>
            </a:extLst>
          </p:cNvPr>
          <p:cNvSpPr>
            <a:spLocks noGrp="1"/>
          </p:cNvSpPr>
          <p:nvPr>
            <p:ph type="title"/>
          </p:nvPr>
        </p:nvSpPr>
        <p:spPr/>
        <p:txBody>
          <a:bodyPr/>
          <a:lstStyle/>
          <a:p>
            <a:r>
              <a:rPr lang="en-US" dirty="0"/>
              <a:t>Thank you</a:t>
            </a:r>
          </a:p>
        </p:txBody>
      </p:sp>
      <p:grpSp>
        <p:nvGrpSpPr>
          <p:cNvPr id="4" name="Group 3">
            <a:extLst>
              <a:ext uri="{FF2B5EF4-FFF2-40B4-BE49-F238E27FC236}">
                <a16:creationId xmlns:a16="http://schemas.microsoft.com/office/drawing/2014/main" id="{C1269BCA-3E79-4A36-8F7F-57407A1A9946}"/>
              </a:ext>
            </a:extLst>
          </p:cNvPr>
          <p:cNvGrpSpPr/>
          <p:nvPr/>
        </p:nvGrpSpPr>
        <p:grpSpPr>
          <a:xfrm>
            <a:off x="5937771" y="2603635"/>
            <a:ext cx="5802588" cy="3114486"/>
            <a:chOff x="-1762201" y="-1765306"/>
            <a:chExt cx="6870480" cy="7038012"/>
          </a:xfrm>
        </p:grpSpPr>
        <p:grpSp>
          <p:nvGrpSpPr>
            <p:cNvPr id="5" name="Google Shape;57;p15">
              <a:extLst>
                <a:ext uri="{FF2B5EF4-FFF2-40B4-BE49-F238E27FC236}">
                  <a16:creationId xmlns:a16="http://schemas.microsoft.com/office/drawing/2014/main" id="{7A25C7D7-D11E-4820-9D4B-3722F01A3810}"/>
                </a:ext>
              </a:extLst>
            </p:cNvPr>
            <p:cNvGrpSpPr/>
            <p:nvPr/>
          </p:nvGrpSpPr>
          <p:grpSpPr>
            <a:xfrm rot="1578595" flipH="1">
              <a:off x="2085102" y="-940526"/>
              <a:ext cx="3023177" cy="3416832"/>
              <a:chOff x="4718425" y="934625"/>
              <a:chExt cx="1467100" cy="1605800"/>
            </a:xfrm>
          </p:grpSpPr>
          <p:cxnSp>
            <p:nvCxnSpPr>
              <p:cNvPr id="33" name="Google Shape;58;p15">
                <a:extLst>
                  <a:ext uri="{FF2B5EF4-FFF2-40B4-BE49-F238E27FC236}">
                    <a16:creationId xmlns:a16="http://schemas.microsoft.com/office/drawing/2014/main" id="{B1A542BF-8491-4A8F-A0BB-D1E998FE29D9}"/>
                  </a:ext>
                </a:extLst>
              </p:cNvPr>
              <p:cNvCxnSpPr/>
              <p:nvPr/>
            </p:nvCxnSpPr>
            <p:spPr>
              <a:xfrm>
                <a:off x="5119625" y="1316725"/>
                <a:ext cx="1065900" cy="1223700"/>
              </a:xfrm>
              <a:prstGeom prst="straightConnector1">
                <a:avLst/>
              </a:prstGeom>
              <a:noFill/>
              <a:ln w="9525" cap="flat" cmpd="sng">
                <a:solidFill>
                  <a:srgbClr val="000000"/>
                </a:solidFill>
                <a:prstDash val="solid"/>
                <a:round/>
                <a:headEnd type="none" w="med" len="med"/>
                <a:tailEnd type="none" w="med" len="med"/>
              </a:ln>
            </p:spPr>
          </p:cxnSp>
          <p:sp>
            <p:nvSpPr>
              <p:cNvPr id="34" name="Google Shape;59;p15">
                <a:extLst>
                  <a:ext uri="{FF2B5EF4-FFF2-40B4-BE49-F238E27FC236}">
                    <a16:creationId xmlns:a16="http://schemas.microsoft.com/office/drawing/2014/main" id="{3410FAC5-2949-4A49-AA8C-420FF163BA13}"/>
                  </a:ext>
                </a:extLst>
              </p:cNvPr>
              <p:cNvSpPr/>
              <p:nvPr/>
            </p:nvSpPr>
            <p:spPr>
              <a:xfrm>
                <a:off x="4718425" y="934625"/>
                <a:ext cx="826800" cy="8268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 name="Google Shape;60;p15">
              <a:extLst>
                <a:ext uri="{FF2B5EF4-FFF2-40B4-BE49-F238E27FC236}">
                  <a16:creationId xmlns:a16="http://schemas.microsoft.com/office/drawing/2014/main" id="{210B410F-CE34-4F1A-A441-DB55F71F5B51}"/>
                </a:ext>
              </a:extLst>
            </p:cNvPr>
            <p:cNvGrpSpPr/>
            <p:nvPr/>
          </p:nvGrpSpPr>
          <p:grpSpPr>
            <a:xfrm rot="1578595" flipH="1">
              <a:off x="-786019" y="948982"/>
              <a:ext cx="1703744" cy="3549873"/>
              <a:chOff x="6176375" y="2540550"/>
              <a:chExt cx="826800" cy="1668325"/>
            </a:xfrm>
          </p:grpSpPr>
          <p:cxnSp>
            <p:nvCxnSpPr>
              <p:cNvPr id="31" name="Google Shape;61;p15">
                <a:extLst>
                  <a:ext uri="{FF2B5EF4-FFF2-40B4-BE49-F238E27FC236}">
                    <a16:creationId xmlns:a16="http://schemas.microsoft.com/office/drawing/2014/main" id="{88E5C1A2-4B9F-42B4-B454-D6BD9CAE9629}"/>
                  </a:ext>
                </a:extLst>
              </p:cNvPr>
              <p:cNvCxnSpPr/>
              <p:nvPr/>
            </p:nvCxnSpPr>
            <p:spPr>
              <a:xfrm rot="10800000">
                <a:off x="6190500" y="2540550"/>
                <a:ext cx="406200" cy="1281000"/>
              </a:xfrm>
              <a:prstGeom prst="straightConnector1">
                <a:avLst/>
              </a:prstGeom>
              <a:noFill/>
              <a:ln w="9525" cap="flat" cmpd="sng">
                <a:solidFill>
                  <a:srgbClr val="000000"/>
                </a:solidFill>
                <a:prstDash val="solid"/>
                <a:round/>
                <a:headEnd type="none" w="med" len="med"/>
                <a:tailEnd type="none" w="med" len="med"/>
              </a:ln>
            </p:spPr>
          </p:cxnSp>
          <p:sp>
            <p:nvSpPr>
              <p:cNvPr id="32" name="Google Shape;62;p15">
                <a:extLst>
                  <a:ext uri="{FF2B5EF4-FFF2-40B4-BE49-F238E27FC236}">
                    <a16:creationId xmlns:a16="http://schemas.microsoft.com/office/drawing/2014/main" id="{465A1272-4378-4E19-AD52-3B481D0924E0}"/>
                  </a:ext>
                </a:extLst>
              </p:cNvPr>
              <p:cNvSpPr/>
              <p:nvPr/>
            </p:nvSpPr>
            <p:spPr>
              <a:xfrm>
                <a:off x="6176375" y="3382075"/>
                <a:ext cx="826800" cy="8268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7" name="Google Shape;63;p15">
              <a:extLst>
                <a:ext uri="{FF2B5EF4-FFF2-40B4-BE49-F238E27FC236}">
                  <a16:creationId xmlns:a16="http://schemas.microsoft.com/office/drawing/2014/main" id="{9906FF10-5563-4261-9359-0EE5B90588C2}"/>
                </a:ext>
              </a:extLst>
            </p:cNvPr>
            <p:cNvGrpSpPr/>
            <p:nvPr/>
          </p:nvGrpSpPr>
          <p:grpSpPr>
            <a:xfrm rot="1578595" flipH="1">
              <a:off x="1243825" y="-1765306"/>
              <a:ext cx="1369301" cy="3427364"/>
              <a:chOff x="6042175" y="934625"/>
              <a:chExt cx="664500" cy="1610750"/>
            </a:xfrm>
          </p:grpSpPr>
          <p:cxnSp>
            <p:nvCxnSpPr>
              <p:cNvPr id="29" name="Google Shape;64;p15">
                <a:extLst>
                  <a:ext uri="{FF2B5EF4-FFF2-40B4-BE49-F238E27FC236}">
                    <a16:creationId xmlns:a16="http://schemas.microsoft.com/office/drawing/2014/main" id="{0A7C4980-DD54-4712-9553-9C9CD6BC9544}"/>
                  </a:ext>
                </a:extLst>
              </p:cNvPr>
              <p:cNvCxnSpPr/>
              <p:nvPr/>
            </p:nvCxnSpPr>
            <p:spPr>
              <a:xfrm flipH="1">
                <a:off x="6190500" y="1278475"/>
                <a:ext cx="191100" cy="1266900"/>
              </a:xfrm>
              <a:prstGeom prst="straightConnector1">
                <a:avLst/>
              </a:prstGeom>
              <a:noFill/>
              <a:ln w="9525" cap="flat" cmpd="sng">
                <a:solidFill>
                  <a:srgbClr val="000000"/>
                </a:solidFill>
                <a:prstDash val="solid"/>
                <a:round/>
                <a:headEnd type="none" w="med" len="med"/>
                <a:tailEnd type="none" w="med" len="med"/>
              </a:ln>
            </p:spPr>
          </p:cxnSp>
          <p:sp>
            <p:nvSpPr>
              <p:cNvPr id="30" name="Google Shape;65;p15">
                <a:extLst>
                  <a:ext uri="{FF2B5EF4-FFF2-40B4-BE49-F238E27FC236}">
                    <a16:creationId xmlns:a16="http://schemas.microsoft.com/office/drawing/2014/main" id="{C49CB810-4803-4CD2-B304-96F9ABE371CA}"/>
                  </a:ext>
                </a:extLst>
              </p:cNvPr>
              <p:cNvSpPr/>
              <p:nvPr/>
            </p:nvSpPr>
            <p:spPr>
              <a:xfrm>
                <a:off x="6042175" y="934625"/>
                <a:ext cx="664500" cy="6645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8" name="Google Shape;66;p15">
              <a:extLst>
                <a:ext uri="{FF2B5EF4-FFF2-40B4-BE49-F238E27FC236}">
                  <a16:creationId xmlns:a16="http://schemas.microsoft.com/office/drawing/2014/main" id="{B37F4FF4-1603-4B93-A2F7-16EA7C617B06}"/>
                </a:ext>
              </a:extLst>
            </p:cNvPr>
            <p:cNvGrpSpPr/>
            <p:nvPr/>
          </p:nvGrpSpPr>
          <p:grpSpPr>
            <a:xfrm rot="1578595" flipH="1">
              <a:off x="-1762201" y="-664287"/>
              <a:ext cx="3827138" cy="1555746"/>
              <a:chOff x="6185550" y="1814200"/>
              <a:chExt cx="1857250" cy="731150"/>
            </a:xfrm>
          </p:grpSpPr>
          <p:cxnSp>
            <p:nvCxnSpPr>
              <p:cNvPr id="27" name="Google Shape;67;p15">
                <a:extLst>
                  <a:ext uri="{FF2B5EF4-FFF2-40B4-BE49-F238E27FC236}">
                    <a16:creationId xmlns:a16="http://schemas.microsoft.com/office/drawing/2014/main" id="{7F8637D4-CADB-4A12-994D-9F405EDF375E}"/>
                  </a:ext>
                </a:extLst>
              </p:cNvPr>
              <p:cNvCxnSpPr/>
              <p:nvPr/>
            </p:nvCxnSpPr>
            <p:spPr>
              <a:xfrm flipH="1">
                <a:off x="6185550" y="2158050"/>
                <a:ext cx="1534500" cy="387300"/>
              </a:xfrm>
              <a:prstGeom prst="straightConnector1">
                <a:avLst/>
              </a:prstGeom>
              <a:noFill/>
              <a:ln w="9525" cap="flat" cmpd="sng">
                <a:solidFill>
                  <a:srgbClr val="000000"/>
                </a:solidFill>
                <a:prstDash val="solid"/>
                <a:round/>
                <a:headEnd type="none" w="med" len="med"/>
                <a:tailEnd type="none" w="med" len="med"/>
              </a:ln>
            </p:spPr>
          </p:cxnSp>
          <p:sp>
            <p:nvSpPr>
              <p:cNvPr id="28" name="Google Shape;68;p15">
                <a:extLst>
                  <a:ext uri="{FF2B5EF4-FFF2-40B4-BE49-F238E27FC236}">
                    <a16:creationId xmlns:a16="http://schemas.microsoft.com/office/drawing/2014/main" id="{6AAEF434-EE9E-41CA-9FF2-BB08AD000F89}"/>
                  </a:ext>
                </a:extLst>
              </p:cNvPr>
              <p:cNvSpPr/>
              <p:nvPr/>
            </p:nvSpPr>
            <p:spPr>
              <a:xfrm>
                <a:off x="7378300" y="1814200"/>
                <a:ext cx="664500" cy="6645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9" name="Google Shape;69;p15">
              <a:extLst>
                <a:ext uri="{FF2B5EF4-FFF2-40B4-BE49-F238E27FC236}">
                  <a16:creationId xmlns:a16="http://schemas.microsoft.com/office/drawing/2014/main" id="{A9667A70-50A9-4F85-8C66-B30C558C9ADE}"/>
                </a:ext>
              </a:extLst>
            </p:cNvPr>
            <p:cNvGrpSpPr/>
            <p:nvPr/>
          </p:nvGrpSpPr>
          <p:grpSpPr>
            <a:xfrm rot="1578595" flipH="1">
              <a:off x="876410" y="2278465"/>
              <a:ext cx="3752234" cy="1943698"/>
              <a:chOff x="4369400" y="2545175"/>
              <a:chExt cx="1820900" cy="913475"/>
            </a:xfrm>
          </p:grpSpPr>
          <p:cxnSp>
            <p:nvCxnSpPr>
              <p:cNvPr id="25" name="Google Shape;70;p15">
                <a:extLst>
                  <a:ext uri="{FF2B5EF4-FFF2-40B4-BE49-F238E27FC236}">
                    <a16:creationId xmlns:a16="http://schemas.microsoft.com/office/drawing/2014/main" id="{E0313837-EE19-450E-A3D0-63A2CBCB0CB2}"/>
                  </a:ext>
                </a:extLst>
              </p:cNvPr>
              <p:cNvCxnSpPr/>
              <p:nvPr/>
            </p:nvCxnSpPr>
            <p:spPr>
              <a:xfrm rot="10800000" flipH="1">
                <a:off x="4689400" y="2545175"/>
                <a:ext cx="1500900" cy="592800"/>
              </a:xfrm>
              <a:prstGeom prst="straightConnector1">
                <a:avLst/>
              </a:prstGeom>
              <a:noFill/>
              <a:ln w="9525" cap="flat" cmpd="sng">
                <a:solidFill>
                  <a:srgbClr val="000000"/>
                </a:solidFill>
                <a:prstDash val="solid"/>
                <a:round/>
                <a:headEnd type="none" w="med" len="med"/>
                <a:tailEnd type="none" w="med" len="med"/>
              </a:ln>
            </p:spPr>
          </p:cxnSp>
          <p:sp>
            <p:nvSpPr>
              <p:cNvPr id="26" name="Google Shape;71;p15">
                <a:extLst>
                  <a:ext uri="{FF2B5EF4-FFF2-40B4-BE49-F238E27FC236}">
                    <a16:creationId xmlns:a16="http://schemas.microsoft.com/office/drawing/2014/main" id="{D5B037B6-DDD2-45E1-8A58-685CCB73EEE0}"/>
                  </a:ext>
                </a:extLst>
              </p:cNvPr>
              <p:cNvSpPr/>
              <p:nvPr/>
            </p:nvSpPr>
            <p:spPr>
              <a:xfrm>
                <a:off x="4369400" y="2794150"/>
                <a:ext cx="664500" cy="6645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0" name="Google Shape;72;p15">
              <a:extLst>
                <a:ext uri="{FF2B5EF4-FFF2-40B4-BE49-F238E27FC236}">
                  <a16:creationId xmlns:a16="http://schemas.microsoft.com/office/drawing/2014/main" id="{CCF8A00C-2EF2-40F1-A005-F8792F3A0E47}"/>
                </a:ext>
              </a:extLst>
            </p:cNvPr>
            <p:cNvGrpSpPr/>
            <p:nvPr/>
          </p:nvGrpSpPr>
          <p:grpSpPr>
            <a:xfrm rot="1578595" flipH="1">
              <a:off x="666602" y="1864438"/>
              <a:ext cx="2462011" cy="3408268"/>
              <a:chOff x="4995600" y="2545225"/>
              <a:chExt cx="1194775" cy="1601775"/>
            </a:xfrm>
          </p:grpSpPr>
          <p:cxnSp>
            <p:nvCxnSpPr>
              <p:cNvPr id="23" name="Google Shape;73;p15">
                <a:extLst>
                  <a:ext uri="{FF2B5EF4-FFF2-40B4-BE49-F238E27FC236}">
                    <a16:creationId xmlns:a16="http://schemas.microsoft.com/office/drawing/2014/main" id="{FC4AC84D-6F6A-4694-92AC-6FDEB3E23EF9}"/>
                  </a:ext>
                </a:extLst>
              </p:cNvPr>
              <p:cNvCxnSpPr/>
              <p:nvPr/>
            </p:nvCxnSpPr>
            <p:spPr>
              <a:xfrm rot="10800000" flipH="1">
                <a:off x="5325175" y="2545225"/>
                <a:ext cx="865200" cy="1305000"/>
              </a:xfrm>
              <a:prstGeom prst="straightConnector1">
                <a:avLst/>
              </a:prstGeom>
              <a:noFill/>
              <a:ln w="9525" cap="flat" cmpd="sng">
                <a:solidFill>
                  <a:srgbClr val="000000"/>
                </a:solidFill>
                <a:prstDash val="solid"/>
                <a:round/>
                <a:headEnd type="none" w="med" len="med"/>
                <a:tailEnd type="none" w="med" len="med"/>
              </a:ln>
            </p:spPr>
          </p:cxnSp>
          <p:sp>
            <p:nvSpPr>
              <p:cNvPr id="24" name="Google Shape;74;p15">
                <a:extLst>
                  <a:ext uri="{FF2B5EF4-FFF2-40B4-BE49-F238E27FC236}">
                    <a16:creationId xmlns:a16="http://schemas.microsoft.com/office/drawing/2014/main" id="{A21569C6-F614-48C9-A9E0-E6A81715DE38}"/>
                  </a:ext>
                </a:extLst>
              </p:cNvPr>
              <p:cNvSpPr/>
              <p:nvPr/>
            </p:nvSpPr>
            <p:spPr>
              <a:xfrm>
                <a:off x="4995600" y="3482500"/>
                <a:ext cx="664500" cy="664500"/>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sz="15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1" name="Google Shape;75;p15">
              <a:extLst>
                <a:ext uri="{FF2B5EF4-FFF2-40B4-BE49-F238E27FC236}">
                  <a16:creationId xmlns:a16="http://schemas.microsoft.com/office/drawing/2014/main" id="{364A1810-7233-4CA1-9C06-5F397BB5099E}"/>
                </a:ext>
              </a:extLst>
            </p:cNvPr>
            <p:cNvGrpSpPr/>
            <p:nvPr/>
          </p:nvGrpSpPr>
          <p:grpSpPr>
            <a:xfrm rot="1578595" flipH="1">
              <a:off x="-1283782" y="939448"/>
              <a:ext cx="2669260" cy="1322857"/>
              <a:chOff x="6190400" y="2545375"/>
              <a:chExt cx="1295350" cy="621700"/>
            </a:xfrm>
          </p:grpSpPr>
          <p:cxnSp>
            <p:nvCxnSpPr>
              <p:cNvPr id="21" name="Google Shape;76;p15">
                <a:extLst>
                  <a:ext uri="{FF2B5EF4-FFF2-40B4-BE49-F238E27FC236}">
                    <a16:creationId xmlns:a16="http://schemas.microsoft.com/office/drawing/2014/main" id="{F5373397-3C26-4025-8840-89A00A45F44F}"/>
                  </a:ext>
                </a:extLst>
              </p:cNvPr>
              <p:cNvCxnSpPr/>
              <p:nvPr/>
            </p:nvCxnSpPr>
            <p:spPr>
              <a:xfrm rot="10800000">
                <a:off x="6190400" y="2545375"/>
                <a:ext cx="1085100" cy="401400"/>
              </a:xfrm>
              <a:prstGeom prst="straightConnector1">
                <a:avLst/>
              </a:prstGeom>
              <a:noFill/>
              <a:ln w="9525" cap="flat" cmpd="sng">
                <a:solidFill>
                  <a:srgbClr val="000000"/>
                </a:solidFill>
                <a:prstDash val="solid"/>
                <a:round/>
                <a:headEnd type="none" w="med" len="med"/>
                <a:tailEnd type="none" w="med" len="med"/>
              </a:ln>
            </p:spPr>
          </p:cxnSp>
          <p:sp>
            <p:nvSpPr>
              <p:cNvPr id="22" name="Google Shape;77;p15">
                <a:extLst>
                  <a:ext uri="{FF2B5EF4-FFF2-40B4-BE49-F238E27FC236}">
                    <a16:creationId xmlns:a16="http://schemas.microsoft.com/office/drawing/2014/main" id="{DFA07B90-3B93-46BF-A35B-EEA21770210A}"/>
                  </a:ext>
                </a:extLst>
              </p:cNvPr>
              <p:cNvSpPr/>
              <p:nvPr/>
            </p:nvSpPr>
            <p:spPr>
              <a:xfrm>
                <a:off x="7031550" y="2712875"/>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78;p15">
              <a:extLst>
                <a:ext uri="{FF2B5EF4-FFF2-40B4-BE49-F238E27FC236}">
                  <a16:creationId xmlns:a16="http://schemas.microsoft.com/office/drawing/2014/main" id="{ED0A53FD-60A8-47A9-9607-A37727B732F8}"/>
                </a:ext>
              </a:extLst>
            </p:cNvPr>
            <p:cNvGrpSpPr/>
            <p:nvPr/>
          </p:nvGrpSpPr>
          <p:grpSpPr>
            <a:xfrm rot="1578595" flipH="1">
              <a:off x="1542235" y="1403317"/>
              <a:ext cx="3013491" cy="966450"/>
              <a:chOff x="4718425" y="2096250"/>
              <a:chExt cx="1462400" cy="454200"/>
            </a:xfrm>
          </p:grpSpPr>
          <p:cxnSp>
            <p:nvCxnSpPr>
              <p:cNvPr id="19" name="Google Shape;79;p15">
                <a:extLst>
                  <a:ext uri="{FF2B5EF4-FFF2-40B4-BE49-F238E27FC236}">
                    <a16:creationId xmlns:a16="http://schemas.microsoft.com/office/drawing/2014/main" id="{FA304EDB-452E-41A2-A51D-DF7300FBEAC0}"/>
                  </a:ext>
                </a:extLst>
              </p:cNvPr>
              <p:cNvCxnSpPr/>
              <p:nvPr/>
            </p:nvCxnSpPr>
            <p:spPr>
              <a:xfrm>
                <a:off x="4947525" y="2334900"/>
                <a:ext cx="1233300" cy="205500"/>
              </a:xfrm>
              <a:prstGeom prst="straightConnector1">
                <a:avLst/>
              </a:prstGeom>
              <a:noFill/>
              <a:ln w="9525" cap="flat" cmpd="sng">
                <a:solidFill>
                  <a:srgbClr val="000000"/>
                </a:solidFill>
                <a:prstDash val="solid"/>
                <a:round/>
                <a:headEnd type="none" w="med" len="med"/>
                <a:tailEnd type="none" w="med" len="med"/>
              </a:ln>
            </p:spPr>
          </p:cxnSp>
          <p:sp>
            <p:nvSpPr>
              <p:cNvPr id="20" name="Google Shape;80;p15">
                <a:extLst>
                  <a:ext uri="{FF2B5EF4-FFF2-40B4-BE49-F238E27FC236}">
                    <a16:creationId xmlns:a16="http://schemas.microsoft.com/office/drawing/2014/main" id="{D0782201-DF4B-460C-AA0D-B8C6809EF86D}"/>
                  </a:ext>
                </a:extLst>
              </p:cNvPr>
              <p:cNvSpPr/>
              <p:nvPr/>
            </p:nvSpPr>
            <p:spPr>
              <a:xfrm>
                <a:off x="4718425" y="2096250"/>
                <a:ext cx="454200" cy="45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81;p15">
              <a:extLst>
                <a:ext uri="{FF2B5EF4-FFF2-40B4-BE49-F238E27FC236}">
                  <a16:creationId xmlns:a16="http://schemas.microsoft.com/office/drawing/2014/main" id="{E213BD2C-4A61-4D33-9603-86DD9C22A8E8}"/>
                </a:ext>
              </a:extLst>
            </p:cNvPr>
            <p:cNvGrpSpPr/>
            <p:nvPr/>
          </p:nvGrpSpPr>
          <p:grpSpPr>
            <a:xfrm rot="1578595" flipH="1">
              <a:off x="-18752" y="-927730"/>
              <a:ext cx="2147685" cy="2216749"/>
              <a:chOff x="6185500" y="1498650"/>
              <a:chExt cx="1042238" cy="1041800"/>
            </a:xfrm>
          </p:grpSpPr>
          <p:cxnSp>
            <p:nvCxnSpPr>
              <p:cNvPr id="17" name="Google Shape;82;p15">
                <a:extLst>
                  <a:ext uri="{FF2B5EF4-FFF2-40B4-BE49-F238E27FC236}">
                    <a16:creationId xmlns:a16="http://schemas.microsoft.com/office/drawing/2014/main" id="{40A2C875-369D-4255-898B-9DA6597F60EE}"/>
                  </a:ext>
                </a:extLst>
              </p:cNvPr>
              <p:cNvCxnSpPr/>
              <p:nvPr/>
            </p:nvCxnSpPr>
            <p:spPr>
              <a:xfrm flipH="1">
                <a:off x="6185500" y="1746950"/>
                <a:ext cx="822300" cy="793500"/>
              </a:xfrm>
              <a:prstGeom prst="straightConnector1">
                <a:avLst/>
              </a:prstGeom>
              <a:noFill/>
              <a:ln w="9525" cap="flat" cmpd="sng">
                <a:solidFill>
                  <a:srgbClr val="000000"/>
                </a:solidFill>
                <a:prstDash val="solid"/>
                <a:round/>
                <a:headEnd type="none" w="med" len="med"/>
                <a:tailEnd type="none" w="med" len="med"/>
              </a:ln>
            </p:spPr>
          </p:cxnSp>
          <p:sp>
            <p:nvSpPr>
              <p:cNvPr id="18" name="Google Shape;83;p15">
                <a:extLst>
                  <a:ext uri="{FF2B5EF4-FFF2-40B4-BE49-F238E27FC236}">
                    <a16:creationId xmlns:a16="http://schemas.microsoft.com/office/drawing/2014/main" id="{9DD5B941-08AF-4088-90BA-6670455627A6}"/>
                  </a:ext>
                </a:extLst>
              </p:cNvPr>
              <p:cNvSpPr/>
              <p:nvPr/>
            </p:nvSpPr>
            <p:spPr>
              <a:xfrm>
                <a:off x="6773538" y="1498650"/>
                <a:ext cx="454200" cy="454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4;p15">
              <a:extLst>
                <a:ext uri="{FF2B5EF4-FFF2-40B4-BE49-F238E27FC236}">
                  <a16:creationId xmlns:a16="http://schemas.microsoft.com/office/drawing/2014/main" id="{3F866570-94B1-4771-9AE1-1F7CDB3CDD2B}"/>
                </a:ext>
              </a:extLst>
            </p:cNvPr>
            <p:cNvGrpSpPr/>
            <p:nvPr/>
          </p:nvGrpSpPr>
          <p:grpSpPr>
            <a:xfrm rot="1578595" flipH="1">
              <a:off x="352172" y="350929"/>
              <a:ext cx="2413431" cy="2492088"/>
              <a:chOff x="5587975" y="1952850"/>
              <a:chExt cx="1171200" cy="1171200"/>
            </a:xfrm>
          </p:grpSpPr>
          <p:sp>
            <p:nvSpPr>
              <p:cNvPr id="15" name="Google Shape;85;p15">
                <a:extLst>
                  <a:ext uri="{FF2B5EF4-FFF2-40B4-BE49-F238E27FC236}">
                    <a16:creationId xmlns:a16="http://schemas.microsoft.com/office/drawing/2014/main" id="{BAC7B62D-E720-427E-9524-CFDF11E18F6B}"/>
                  </a:ext>
                </a:extLst>
              </p:cNvPr>
              <p:cNvSpPr/>
              <p:nvPr/>
            </p:nvSpPr>
            <p:spPr>
              <a:xfrm>
                <a:off x="5587975" y="1952850"/>
                <a:ext cx="1171200" cy="1171200"/>
              </a:xfrm>
              <a:prstGeom prst="ellipse">
                <a:avLst/>
              </a:prstGeom>
              <a:solidFill>
                <a:srgbClr val="FFFFFF"/>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p15">
                <a:extLst>
                  <a:ext uri="{FF2B5EF4-FFF2-40B4-BE49-F238E27FC236}">
                    <a16:creationId xmlns:a16="http://schemas.microsoft.com/office/drawing/2014/main" id="{B2DC9123-7C0A-4242-9A4D-B068701324B3}"/>
                  </a:ext>
                </a:extLst>
              </p:cNvPr>
              <p:cNvSpPr/>
              <p:nvPr/>
            </p:nvSpPr>
            <p:spPr>
              <a:xfrm>
                <a:off x="5673875" y="2038750"/>
                <a:ext cx="999300" cy="9993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endParaRPr/>
              </a:p>
            </p:txBody>
          </p:sp>
        </p:grpSp>
      </p:grpSp>
      <p:sp>
        <p:nvSpPr>
          <p:cNvPr id="35" name="Google Shape;249;p1">
            <a:extLst>
              <a:ext uri="{FF2B5EF4-FFF2-40B4-BE49-F238E27FC236}">
                <a16:creationId xmlns:a16="http://schemas.microsoft.com/office/drawing/2014/main" id="{7E7BA7BB-21B3-45E6-9AA0-C34B9FFC65D1}"/>
              </a:ext>
            </a:extLst>
          </p:cNvPr>
          <p:cNvSpPr txBox="1">
            <a:spLocks/>
          </p:cNvSpPr>
          <p:nvPr/>
        </p:nvSpPr>
        <p:spPr>
          <a:xfrm>
            <a:off x="-1198095" y="2603635"/>
            <a:ext cx="8825658" cy="989852"/>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800"/>
              <a:buFont typeface="Century Gothic"/>
              <a:buNone/>
              <a:defRPr sz="3600" b="0" i="0" u="none" strike="noStrike" cap="none">
                <a:solidFill>
                  <a:schemeClr val="lt2"/>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rial"/>
                <a:ea typeface="Arial"/>
                <a:cs typeface="Arial"/>
                <a:sym typeface="Arial"/>
              </a:defRPr>
            </a:lvl9pPr>
          </a:lstStyle>
          <a:p>
            <a:pPr algn="ctr">
              <a:buSzPts val="3600"/>
            </a:pPr>
            <a:r>
              <a:rPr lang="en-US" sz="1600" u="sng" dirty="0">
                <a:solidFill>
                  <a:srgbClr val="002060"/>
                </a:solidFill>
                <a:latin typeface="Arial Rounded MT Bold" panose="020F0704030504030204" pitchFamily="34" charset="0"/>
              </a:rPr>
              <a:t>SEPM Project</a:t>
            </a:r>
            <a:br>
              <a:rPr lang="en-US" sz="1600" u="sng" dirty="0">
                <a:solidFill>
                  <a:srgbClr val="002060"/>
                </a:solidFill>
                <a:latin typeface="Arial Rounded MT Bold" panose="020F0704030504030204" pitchFamily="34" charset="0"/>
              </a:rPr>
            </a:br>
            <a:br>
              <a:rPr lang="en-US" sz="1600" dirty="0">
                <a:solidFill>
                  <a:srgbClr val="002060"/>
                </a:solidFill>
                <a:latin typeface="Arial Rounded MT Bold" panose="020F0704030504030204" pitchFamily="34" charset="0"/>
              </a:rPr>
            </a:br>
            <a:r>
              <a:rPr lang="en-US" sz="1600" dirty="0">
                <a:solidFill>
                  <a:srgbClr val="002060"/>
                </a:solidFill>
                <a:latin typeface="Arial Rounded MT Bold" panose="020F0704030504030204" pitchFamily="34" charset="0"/>
              </a:rPr>
              <a:t>Car Racing Game: </a:t>
            </a:r>
            <a:r>
              <a:rPr lang="en-US" sz="1600" i="1" dirty="0">
                <a:solidFill>
                  <a:srgbClr val="002060"/>
                </a:solidFill>
                <a:latin typeface="Arial Rounded MT Bold" panose="020F0704030504030204" pitchFamily="34" charset="0"/>
              </a:rPr>
              <a:t>Track-Surf</a:t>
            </a:r>
          </a:p>
        </p:txBody>
      </p:sp>
      <p:sp>
        <p:nvSpPr>
          <p:cNvPr id="36" name="Google Shape;250;p1">
            <a:extLst>
              <a:ext uri="{FF2B5EF4-FFF2-40B4-BE49-F238E27FC236}">
                <a16:creationId xmlns:a16="http://schemas.microsoft.com/office/drawing/2014/main" id="{26CA41C6-A976-4BBB-AEB7-BC0289CBC4E0}"/>
              </a:ext>
            </a:extLst>
          </p:cNvPr>
          <p:cNvSpPr txBox="1"/>
          <p:nvPr/>
        </p:nvSpPr>
        <p:spPr>
          <a:xfrm>
            <a:off x="694463" y="5657552"/>
            <a:ext cx="8825658" cy="957444"/>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2"/>
              </a:buClr>
              <a:buSzPts val="2000"/>
              <a:buFont typeface="Century Gothic"/>
              <a:buNone/>
            </a:pPr>
            <a:r>
              <a:rPr lang="en-GB" sz="1600" b="0" i="0" u="none" strike="noStrike" cap="none" dirty="0">
                <a:solidFill>
                  <a:srgbClr val="002060"/>
                </a:solidFill>
                <a:latin typeface="Arial Rounded MT Bold" panose="020F0704030504030204" pitchFamily="34" charset="0"/>
                <a:ea typeface="Century Gothic"/>
                <a:cs typeface="Century Gothic"/>
                <a:sym typeface="Century Gothic"/>
              </a:rPr>
              <a:t>By </a:t>
            </a:r>
            <a:endParaRPr sz="1600" dirty="0">
              <a:solidFill>
                <a:srgbClr val="002060"/>
              </a:solidFill>
              <a:latin typeface="Arial Rounded MT Bold" panose="020F0704030504030204" pitchFamily="34" charset="0"/>
            </a:endParaRPr>
          </a:p>
          <a:p>
            <a:pPr marL="0" marR="0" lvl="0" indent="0" algn="ctr" rtl="0">
              <a:spcBef>
                <a:spcPts val="0"/>
              </a:spcBef>
              <a:spcAft>
                <a:spcPts val="0"/>
              </a:spcAft>
              <a:buClr>
                <a:schemeClr val="lt2"/>
              </a:buClr>
              <a:buSzPts val="2000"/>
              <a:buFont typeface="Century Gothic"/>
              <a:buNone/>
            </a:pPr>
            <a:r>
              <a:rPr lang="en-GB" sz="1600" b="1" i="0" u="none" strike="noStrike" cap="none" dirty="0">
                <a:solidFill>
                  <a:srgbClr val="002060"/>
                </a:solidFill>
                <a:latin typeface="Arial Rounded MT Bold" panose="020F0704030504030204" pitchFamily="34" charset="0"/>
                <a:ea typeface="Century Gothic"/>
                <a:cs typeface="Century Gothic"/>
                <a:sym typeface="Century Gothic"/>
              </a:rPr>
              <a:t>Group 1</a:t>
            </a:r>
            <a:endParaRPr sz="1600" dirty="0">
              <a:solidFill>
                <a:srgbClr val="002060"/>
              </a:solidFill>
              <a:latin typeface="Arial Rounded MT Bold" panose="020F0704030504030204" pitchFamily="34" charset="0"/>
            </a:endParaRPr>
          </a:p>
          <a:p>
            <a:pPr marL="0" marR="0" lvl="0" indent="0" algn="ctr" rtl="0">
              <a:spcBef>
                <a:spcPts val="0"/>
              </a:spcBef>
              <a:spcAft>
                <a:spcPts val="0"/>
              </a:spcAft>
              <a:buClr>
                <a:schemeClr val="lt2"/>
              </a:buClr>
              <a:buSzPts val="1400"/>
              <a:buFont typeface="Century Gothic"/>
              <a:buNone/>
            </a:pP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(Alex George Lain,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Antonios</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Kalaitzakis</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Kieron Holmes,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Kikelomo</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Obayemi</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Sergio Zavarce, Suresh Melvin </a:t>
            </a:r>
            <a:r>
              <a:rPr lang="en-GB" sz="1600" b="0" i="1" u="none" strike="noStrike" cap="none" dirty="0" err="1">
                <a:solidFill>
                  <a:srgbClr val="002060"/>
                </a:solidFill>
                <a:latin typeface="Arial Rounded MT Bold" panose="020F0704030504030204" pitchFamily="34" charset="0"/>
                <a:ea typeface="Century Gothic"/>
                <a:cs typeface="Century Gothic"/>
                <a:sym typeface="Century Gothic"/>
              </a:rPr>
              <a:t>Sigera</a:t>
            </a:r>
            <a:r>
              <a:rPr lang="en-GB" sz="1600" b="0" i="1" u="none" strike="noStrike" cap="none" dirty="0">
                <a:solidFill>
                  <a:srgbClr val="002060"/>
                </a:solidFill>
                <a:latin typeface="Arial Rounded MT Bold" panose="020F0704030504030204" pitchFamily="34" charset="0"/>
                <a:ea typeface="Century Gothic"/>
                <a:cs typeface="Century Gothic"/>
                <a:sym typeface="Century Gothic"/>
              </a:rPr>
              <a:t>, Victor </a:t>
            </a:r>
            <a:r>
              <a:rPr lang="en-GB" sz="1600" i="1" dirty="0">
                <a:solidFill>
                  <a:srgbClr val="002060"/>
                </a:solidFill>
                <a:latin typeface="Arial Rounded MT Bold" panose="020F0704030504030204" pitchFamily="34" charset="0"/>
                <a:ea typeface="Century Gothic"/>
                <a:cs typeface="Century Gothic"/>
                <a:sym typeface="Century Gothic"/>
              </a:rPr>
              <a:t>Hernandez</a:t>
            </a:r>
            <a:r>
              <a:rPr lang="en-GB" sz="1600" b="0" i="0" u="none" strike="noStrike" cap="none" dirty="0">
                <a:solidFill>
                  <a:srgbClr val="002060"/>
                </a:solidFill>
                <a:latin typeface="Arial Rounded MT Bold" panose="020F0704030504030204" pitchFamily="34" charset="0"/>
                <a:ea typeface="Century Gothic"/>
                <a:cs typeface="Century Gothic"/>
                <a:sym typeface="Century Gothic"/>
              </a:rPr>
              <a:t>)</a:t>
            </a:r>
            <a:endParaRPr sz="1600" dirty="0">
              <a:solidFill>
                <a:srgbClr val="002060"/>
              </a:solidFill>
              <a:latin typeface="Arial Rounded MT Bold" panose="020F0704030504030204" pitchFamily="34" charset="0"/>
            </a:endParaRPr>
          </a:p>
        </p:txBody>
      </p:sp>
      <p:pic>
        <p:nvPicPr>
          <p:cNvPr id="38" name="Audio 37">
            <a:hlinkClick r:id="" action="ppaction://media"/>
            <a:extLst>
              <a:ext uri="{FF2B5EF4-FFF2-40B4-BE49-F238E27FC236}">
                <a16:creationId xmlns:a16="http://schemas.microsoft.com/office/drawing/2014/main" id="{02467447-6246-42D0-AA70-03A5C91213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28438" y="6294438"/>
            <a:ext cx="347662" cy="347662"/>
          </a:xfrm>
          <a:prstGeom prst="rect">
            <a:avLst/>
          </a:prstGeom>
        </p:spPr>
      </p:pic>
    </p:spTree>
    <p:extLst>
      <p:ext uri="{BB962C8B-B14F-4D97-AF65-F5344CB8AC3E}">
        <p14:creationId xmlns:p14="http://schemas.microsoft.com/office/powerpoint/2010/main" val="1887887217"/>
      </p:ext>
    </p:extLst>
  </p:cSld>
  <p:clrMapOvr>
    <a:masterClrMapping/>
  </p:clrMapOvr>
  <mc:AlternateContent xmlns:mc="http://schemas.openxmlformats.org/markup-compatibility/2006">
    <mc:Choice xmlns:p14="http://schemas.microsoft.com/office/powerpoint/2010/main" Requires="p14">
      <p:transition spd="slow" p14:dur="2000" advTm="10381"/>
    </mc:Choice>
    <mc:Fallback>
      <p:transition spd="slow" advTm="10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References</a:t>
            </a:r>
            <a:endParaRPr/>
          </a:p>
        </p:txBody>
      </p:sp>
      <p:sp>
        <p:nvSpPr>
          <p:cNvPr id="338" name="Google Shape;338;p11"/>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fontScale="55000" lnSpcReduction="20000"/>
          </a:bodyPr>
          <a:lstStyle/>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p>
          <a:p>
            <a:pPr marL="342900" lvl="0" indent="-308768" algn="just" rtl="0">
              <a:lnSpc>
                <a:spcPct val="107916"/>
              </a:lnSpc>
              <a:spcBef>
                <a:spcPts val="1200"/>
              </a:spcBef>
              <a:spcAft>
                <a:spcPts val="0"/>
              </a:spcAft>
              <a:buSzPct val="100000"/>
              <a:buChar char="►"/>
            </a:pPr>
            <a:r>
              <a:rPr lang="en-GB" sz="1900" dirty="0">
                <a:solidFill>
                  <a:srgbClr val="222222"/>
                </a:solidFill>
                <a:highlight>
                  <a:srgbClr val="FFFFFF"/>
                </a:highlight>
                <a:latin typeface="Arial"/>
                <a:ea typeface="Arial"/>
                <a:cs typeface="Arial"/>
                <a:sym typeface="Arial"/>
              </a:rPr>
              <a:t>Berlin, S., Raz, T., </a:t>
            </a:r>
            <a:r>
              <a:rPr lang="en-GB" sz="1900" dirty="0" err="1">
                <a:solidFill>
                  <a:srgbClr val="222222"/>
                </a:solidFill>
                <a:highlight>
                  <a:srgbClr val="FFFFFF"/>
                </a:highlight>
                <a:latin typeface="Arial"/>
                <a:ea typeface="Arial"/>
                <a:cs typeface="Arial"/>
                <a:sym typeface="Arial"/>
              </a:rPr>
              <a:t>Glezer</a:t>
            </a:r>
            <a:r>
              <a:rPr lang="en-GB" sz="1900" dirty="0">
                <a:solidFill>
                  <a:srgbClr val="222222"/>
                </a:solidFill>
                <a:highlight>
                  <a:srgbClr val="FFFFFF"/>
                </a:highlight>
                <a:latin typeface="Arial"/>
                <a:ea typeface="Arial"/>
                <a:cs typeface="Arial"/>
                <a:sym typeface="Arial"/>
              </a:rPr>
              <a:t>, C. and </a:t>
            </a:r>
            <a:r>
              <a:rPr lang="en-GB" sz="1900" dirty="0" err="1">
                <a:solidFill>
                  <a:srgbClr val="222222"/>
                </a:solidFill>
                <a:highlight>
                  <a:srgbClr val="FFFFFF"/>
                </a:highlight>
                <a:latin typeface="Arial"/>
                <a:ea typeface="Arial"/>
                <a:cs typeface="Arial"/>
                <a:sym typeface="Arial"/>
              </a:rPr>
              <a:t>Zviran</a:t>
            </a:r>
            <a:r>
              <a:rPr lang="en-GB" sz="1900" dirty="0">
                <a:solidFill>
                  <a:srgbClr val="222222"/>
                </a:solidFill>
                <a:highlight>
                  <a:srgbClr val="FFFFFF"/>
                </a:highlight>
                <a:latin typeface="Arial"/>
                <a:ea typeface="Arial"/>
                <a:cs typeface="Arial"/>
                <a:sym typeface="Arial"/>
              </a:rPr>
              <a:t>, M. (2009). Comparison of estimation methods of cost and duration in IT projects.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51</a:t>
            </a:r>
            <a:r>
              <a:rPr lang="en-GB" sz="1900" dirty="0">
                <a:solidFill>
                  <a:srgbClr val="222222"/>
                </a:solidFill>
                <a:highlight>
                  <a:srgbClr val="FFFFFF"/>
                </a:highlight>
                <a:latin typeface="Arial"/>
                <a:ea typeface="Arial"/>
                <a:cs typeface="Arial"/>
                <a:sym typeface="Arial"/>
              </a:rPr>
              <a:t>(4):738-748.</a:t>
            </a:r>
          </a:p>
          <a:p>
            <a:pPr marL="342900" lvl="0" indent="-308768" algn="just" rtl="0">
              <a:spcBef>
                <a:spcPts val="1200"/>
              </a:spcBef>
              <a:spcAft>
                <a:spcPts val="0"/>
              </a:spcAft>
              <a:buSzPct val="100000"/>
              <a:buChar char="►"/>
            </a:pPr>
            <a:r>
              <a:rPr lang="en-GB" sz="1900" dirty="0" err="1">
                <a:solidFill>
                  <a:srgbClr val="222222"/>
                </a:solidFill>
                <a:highlight>
                  <a:schemeClr val="lt1"/>
                </a:highlight>
                <a:latin typeface="Arial"/>
                <a:ea typeface="Arial"/>
                <a:cs typeface="Arial"/>
                <a:sym typeface="Arial"/>
              </a:rPr>
              <a:t>Calefato</a:t>
            </a:r>
            <a:r>
              <a:rPr lang="en-GB" sz="1900" dirty="0">
                <a:solidFill>
                  <a:srgbClr val="222222"/>
                </a:solidFill>
                <a:highlight>
                  <a:schemeClr val="lt1"/>
                </a:highlight>
                <a:latin typeface="Arial"/>
                <a:ea typeface="Arial"/>
                <a:cs typeface="Arial"/>
                <a:sym typeface="Arial"/>
              </a:rPr>
              <a:t>, F. and </a:t>
            </a:r>
            <a:r>
              <a:rPr lang="en-GB" sz="1900" dirty="0" err="1">
                <a:solidFill>
                  <a:srgbClr val="222222"/>
                </a:solidFill>
                <a:highlight>
                  <a:schemeClr val="lt1"/>
                </a:highlight>
                <a:latin typeface="Arial"/>
                <a:ea typeface="Arial"/>
                <a:cs typeface="Arial"/>
                <a:sym typeface="Arial"/>
              </a:rPr>
              <a:t>Lanubile</a:t>
            </a:r>
            <a:r>
              <a:rPr lang="en-GB" sz="1900" dirty="0">
                <a:solidFill>
                  <a:srgbClr val="222222"/>
                </a:solidFill>
                <a:highlight>
                  <a:schemeClr val="lt1"/>
                </a:highlight>
                <a:latin typeface="Arial"/>
                <a:ea typeface="Arial"/>
                <a:cs typeface="Arial"/>
                <a:sym typeface="Arial"/>
              </a:rPr>
              <a:t>, F. (2011). A planning poker tool for supporting collaborative estimation in distributed agile development. In </a:t>
            </a:r>
            <a:r>
              <a:rPr lang="en-GB" sz="1900" i="1" dirty="0">
                <a:solidFill>
                  <a:srgbClr val="222222"/>
                </a:solidFill>
                <a:highlight>
                  <a:schemeClr val="lt1"/>
                </a:highlight>
                <a:latin typeface="Arial"/>
                <a:ea typeface="Arial"/>
                <a:cs typeface="Arial"/>
                <a:sym typeface="Arial"/>
              </a:rPr>
              <a:t>Proc. 6th Int. Conf. </a:t>
            </a:r>
            <a:r>
              <a:rPr lang="en-GB" sz="1900" i="1" dirty="0" err="1">
                <a:solidFill>
                  <a:srgbClr val="222222"/>
                </a:solidFill>
                <a:highlight>
                  <a:schemeClr val="lt1"/>
                </a:highlight>
                <a:latin typeface="Arial"/>
                <a:ea typeface="Arial"/>
                <a:cs typeface="Arial"/>
                <a:sym typeface="Arial"/>
              </a:rPr>
              <a:t>Softw</a:t>
            </a:r>
            <a:r>
              <a:rPr lang="en-GB" sz="1900" i="1" dirty="0">
                <a:solidFill>
                  <a:srgbClr val="222222"/>
                </a:solidFill>
                <a:highlight>
                  <a:schemeClr val="lt1"/>
                </a:highlight>
                <a:latin typeface="Arial"/>
                <a:ea typeface="Arial"/>
                <a:cs typeface="Arial"/>
                <a:sym typeface="Arial"/>
              </a:rPr>
              <a:t>. Eng. Adv.(ICSEA)</a:t>
            </a:r>
            <a:r>
              <a:rPr lang="en-GB" sz="1900" dirty="0">
                <a:solidFill>
                  <a:srgbClr val="222222"/>
                </a:solidFill>
                <a:highlight>
                  <a:schemeClr val="lt1"/>
                </a:highlight>
                <a:latin typeface="Arial"/>
                <a:ea typeface="Arial"/>
                <a:cs typeface="Arial"/>
                <a:sym typeface="Arial"/>
              </a:rPr>
              <a:t>:14-19</a:t>
            </a:r>
          </a:p>
          <a:p>
            <a:pPr marL="342900" lvl="0" indent="0" algn="just" rtl="0">
              <a:spcBef>
                <a:spcPts val="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just" rtl="0">
              <a:spcBef>
                <a:spcPts val="0"/>
              </a:spcBef>
              <a:spcAft>
                <a:spcPts val="0"/>
              </a:spcAft>
              <a:buClr>
                <a:srgbClr val="222222"/>
              </a:buClr>
              <a:buSzPct val="100000"/>
              <a:buFont typeface="Arial"/>
              <a:buChar char="►"/>
            </a:pPr>
            <a:r>
              <a:rPr lang="en-GB" sz="1900" dirty="0">
                <a:solidFill>
                  <a:srgbClr val="222222"/>
                </a:solidFill>
                <a:highlight>
                  <a:srgbClr val="FFFFFF"/>
                </a:highlight>
                <a:latin typeface="Arial"/>
                <a:ea typeface="Arial"/>
                <a:cs typeface="Arial"/>
                <a:sym typeface="Arial"/>
              </a:rPr>
              <a:t>Douglas, D.E., 1978. </a:t>
            </a:r>
            <a:r>
              <a:rPr lang="en-GB" sz="1900" i="1" dirty="0">
                <a:solidFill>
                  <a:srgbClr val="222222"/>
                </a:solidFill>
                <a:highlight>
                  <a:srgbClr val="FFFFFF"/>
                </a:highlight>
                <a:latin typeface="Arial"/>
                <a:ea typeface="Arial"/>
                <a:cs typeface="Arial"/>
                <a:sym typeface="Arial"/>
              </a:rPr>
              <a:t>PERT and simulation</a:t>
            </a:r>
            <a:r>
              <a:rPr lang="en-GB" sz="1900" dirty="0">
                <a:solidFill>
                  <a:srgbClr val="222222"/>
                </a:solidFill>
                <a:highlight>
                  <a:srgbClr val="FFFFFF"/>
                </a:highlight>
                <a:latin typeface="Arial"/>
                <a:ea typeface="Arial"/>
                <a:cs typeface="Arial"/>
                <a:sym typeface="Arial"/>
              </a:rPr>
              <a:t>. Institute of Electrical and Electronics Engineers (IEEE).</a:t>
            </a:r>
            <a:endParaRPr lang="en-GB" sz="1900" dirty="0">
              <a:solidFill>
                <a:srgbClr val="222222"/>
              </a:solidFill>
              <a:highlight>
                <a:schemeClr val="lt1"/>
              </a:highlight>
              <a:latin typeface="Arial"/>
              <a:ea typeface="Arial"/>
              <a:cs typeface="Arial"/>
              <a:sym typeface="Arial"/>
            </a:endParaRPr>
          </a:p>
          <a:p>
            <a:pPr marL="342900" lvl="0" indent="0" algn="just" rtl="0">
              <a:spcBef>
                <a:spcPts val="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just" rtl="0">
              <a:lnSpc>
                <a:spcPct val="107916"/>
              </a:lnSpc>
              <a:spcBef>
                <a:spcPts val="0"/>
              </a:spcBef>
              <a:spcAft>
                <a:spcPts val="0"/>
              </a:spcAft>
              <a:buSzPct val="100000"/>
              <a:buChar char="►"/>
            </a:pPr>
            <a:r>
              <a:rPr lang="en-GB" sz="1900" dirty="0">
                <a:solidFill>
                  <a:srgbClr val="222222"/>
                </a:solidFill>
                <a:highlight>
                  <a:srgbClr val="FFFFFF"/>
                </a:highlight>
                <a:latin typeface="Arial"/>
                <a:ea typeface="Arial"/>
                <a:cs typeface="Arial"/>
                <a:sym typeface="Arial"/>
              </a:rPr>
              <a:t>Eriksson, H.E. and </a:t>
            </a:r>
            <a:r>
              <a:rPr lang="en-GB" sz="1900" dirty="0" err="1">
                <a:solidFill>
                  <a:srgbClr val="222222"/>
                </a:solidFill>
                <a:highlight>
                  <a:srgbClr val="FFFFFF"/>
                </a:highlight>
                <a:latin typeface="Arial"/>
                <a:ea typeface="Arial"/>
                <a:cs typeface="Arial"/>
                <a:sym typeface="Arial"/>
              </a:rPr>
              <a:t>Penker</a:t>
            </a:r>
            <a:r>
              <a:rPr lang="en-GB" sz="1900" dirty="0">
                <a:solidFill>
                  <a:srgbClr val="222222"/>
                </a:solidFill>
                <a:highlight>
                  <a:srgbClr val="FFFFFF"/>
                </a:highlight>
                <a:latin typeface="Arial"/>
                <a:ea typeface="Arial"/>
                <a:cs typeface="Arial"/>
                <a:sym typeface="Arial"/>
              </a:rPr>
              <a:t>, M. (2000). Business </a:t>
            </a:r>
            <a:r>
              <a:rPr lang="en-GB" sz="1900" dirty="0" err="1">
                <a:solidFill>
                  <a:srgbClr val="222222"/>
                </a:solidFill>
                <a:highlight>
                  <a:srgbClr val="FFFFFF"/>
                </a:highlight>
                <a:latin typeface="Arial"/>
                <a:ea typeface="Arial"/>
                <a:cs typeface="Arial"/>
                <a:sym typeface="Arial"/>
              </a:rPr>
              <a:t>modeling</a:t>
            </a:r>
            <a:r>
              <a:rPr lang="en-GB" sz="1900" dirty="0">
                <a:solidFill>
                  <a:srgbClr val="222222"/>
                </a:solidFill>
                <a:highlight>
                  <a:srgbClr val="FFFFFF"/>
                </a:highlight>
                <a:latin typeface="Arial"/>
                <a:ea typeface="Arial"/>
                <a:cs typeface="Arial"/>
                <a:sym typeface="Arial"/>
              </a:rPr>
              <a:t> with UML. </a:t>
            </a:r>
            <a:r>
              <a:rPr lang="en-GB" sz="1900" i="1" dirty="0">
                <a:solidFill>
                  <a:srgbClr val="222222"/>
                </a:solidFill>
                <a:highlight>
                  <a:srgbClr val="FFFFFF"/>
                </a:highlight>
                <a:latin typeface="Arial"/>
                <a:ea typeface="Arial"/>
                <a:cs typeface="Arial"/>
                <a:sym typeface="Arial"/>
              </a:rPr>
              <a:t>New York</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12</a:t>
            </a:r>
            <a:r>
              <a:rPr lang="en-GB" sz="1900" dirty="0">
                <a:solidFill>
                  <a:srgbClr val="222222"/>
                </a:solidFill>
                <a:highlight>
                  <a:srgbClr val="FFFFFF"/>
                </a:highlight>
                <a:latin typeface="Arial"/>
                <a:ea typeface="Arial"/>
                <a:cs typeface="Arial"/>
                <a:sym typeface="Arial"/>
              </a:rPr>
              <a:t>.</a:t>
            </a:r>
          </a:p>
          <a:p>
            <a:pPr marL="342900" lvl="0" indent="-308768" algn="just" rtl="0">
              <a:lnSpc>
                <a:spcPct val="107916"/>
              </a:lnSpc>
              <a:spcBef>
                <a:spcPts val="800"/>
              </a:spcBef>
              <a:spcAft>
                <a:spcPts val="0"/>
              </a:spcAft>
              <a:buSzPct val="100000"/>
              <a:buChar char="►"/>
            </a:pPr>
            <a:r>
              <a:rPr lang="en-GB" sz="1900" dirty="0" err="1">
                <a:solidFill>
                  <a:srgbClr val="222222"/>
                </a:solidFill>
                <a:highlight>
                  <a:srgbClr val="FFFFFF"/>
                </a:highlight>
                <a:latin typeface="Arial"/>
                <a:ea typeface="Arial"/>
                <a:cs typeface="Arial"/>
                <a:sym typeface="Arial"/>
              </a:rPr>
              <a:t>Grimstad</a:t>
            </a:r>
            <a:r>
              <a:rPr lang="en-GB" sz="1900" dirty="0">
                <a:solidFill>
                  <a:srgbClr val="222222"/>
                </a:solidFill>
                <a:highlight>
                  <a:srgbClr val="FFFFFF"/>
                </a:highlight>
                <a:latin typeface="Arial"/>
                <a:ea typeface="Arial"/>
                <a:cs typeface="Arial"/>
                <a:sym typeface="Arial"/>
              </a:rPr>
              <a:t>, S., </a:t>
            </a:r>
            <a:r>
              <a:rPr lang="en-GB" sz="1900" dirty="0" err="1">
                <a:solidFill>
                  <a:srgbClr val="222222"/>
                </a:solidFill>
                <a:highlight>
                  <a:srgbClr val="FFFFFF"/>
                </a:highlight>
                <a:latin typeface="Arial"/>
                <a:ea typeface="Arial"/>
                <a:cs typeface="Arial"/>
                <a:sym typeface="Arial"/>
              </a:rPr>
              <a:t>Jørgensen</a:t>
            </a:r>
            <a:r>
              <a:rPr lang="en-GB" sz="1900" dirty="0">
                <a:solidFill>
                  <a:srgbClr val="222222"/>
                </a:solidFill>
                <a:highlight>
                  <a:srgbClr val="FFFFFF"/>
                </a:highlight>
                <a:latin typeface="Arial"/>
                <a:ea typeface="Arial"/>
                <a:cs typeface="Arial"/>
                <a:sym typeface="Arial"/>
              </a:rPr>
              <a:t>, M. and </a:t>
            </a:r>
            <a:r>
              <a:rPr lang="en-GB" sz="1900" dirty="0" err="1">
                <a:solidFill>
                  <a:srgbClr val="222222"/>
                </a:solidFill>
                <a:highlight>
                  <a:srgbClr val="FFFFFF"/>
                </a:highlight>
                <a:latin typeface="Arial"/>
                <a:ea typeface="Arial"/>
                <a:cs typeface="Arial"/>
                <a:sym typeface="Arial"/>
              </a:rPr>
              <a:t>Moløkken-Østvold</a:t>
            </a:r>
            <a:r>
              <a:rPr lang="en-GB" sz="1900" dirty="0">
                <a:solidFill>
                  <a:srgbClr val="222222"/>
                </a:solidFill>
                <a:highlight>
                  <a:srgbClr val="FFFFFF"/>
                </a:highlight>
                <a:latin typeface="Arial"/>
                <a:ea typeface="Arial"/>
                <a:cs typeface="Arial"/>
                <a:sym typeface="Arial"/>
              </a:rPr>
              <a:t>, K. (2006). Software effort estimation terminology: The tower of Babel.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48</a:t>
            </a:r>
            <a:r>
              <a:rPr lang="en-GB" sz="1900" dirty="0">
                <a:solidFill>
                  <a:srgbClr val="222222"/>
                </a:solidFill>
                <a:highlight>
                  <a:srgbClr val="FFFFFF"/>
                </a:highlight>
                <a:latin typeface="Arial"/>
                <a:ea typeface="Arial"/>
                <a:cs typeface="Arial"/>
                <a:sym typeface="Arial"/>
              </a:rPr>
              <a:t>(4):302-310.</a:t>
            </a:r>
          </a:p>
          <a:p>
            <a:pPr marL="342900" lvl="0" indent="-308768" algn="just" rtl="0">
              <a:lnSpc>
                <a:spcPct val="107916"/>
              </a:lnSpc>
              <a:spcBef>
                <a:spcPts val="800"/>
              </a:spcBef>
              <a:spcAft>
                <a:spcPts val="0"/>
              </a:spcAft>
              <a:buSzPct val="100000"/>
              <a:buChar char="►"/>
            </a:pPr>
            <a:r>
              <a:rPr lang="en-GB" sz="1900" dirty="0">
                <a:solidFill>
                  <a:srgbClr val="222222"/>
                </a:solidFill>
                <a:highlight>
                  <a:srgbClr val="FFFFFF"/>
                </a:highlight>
                <a:latin typeface="Arial"/>
                <a:ea typeface="Arial"/>
                <a:cs typeface="Arial"/>
                <a:sym typeface="Arial"/>
              </a:rPr>
              <a:t>McLeod, L. and </a:t>
            </a:r>
            <a:r>
              <a:rPr lang="en-GB" sz="1900" dirty="0" err="1">
                <a:solidFill>
                  <a:srgbClr val="222222"/>
                </a:solidFill>
                <a:highlight>
                  <a:srgbClr val="FFFFFF"/>
                </a:highlight>
                <a:latin typeface="Arial"/>
                <a:ea typeface="Arial"/>
                <a:cs typeface="Arial"/>
                <a:sym typeface="Arial"/>
              </a:rPr>
              <a:t>MacDonell</a:t>
            </a:r>
            <a:r>
              <a:rPr lang="en-GB" sz="1900" dirty="0">
                <a:solidFill>
                  <a:srgbClr val="222222"/>
                </a:solidFill>
                <a:highlight>
                  <a:srgbClr val="FFFFFF"/>
                </a:highlight>
                <a:latin typeface="Arial"/>
                <a:ea typeface="Arial"/>
                <a:cs typeface="Arial"/>
                <a:sym typeface="Arial"/>
              </a:rPr>
              <a:t>, S.G. (2011). Factors that affect software systems development project outcomes: A survey of research. </a:t>
            </a:r>
            <a:r>
              <a:rPr lang="en-GB" sz="1900" i="1" dirty="0">
                <a:solidFill>
                  <a:srgbClr val="222222"/>
                </a:solidFill>
                <a:highlight>
                  <a:srgbClr val="FFFFFF"/>
                </a:highlight>
                <a:latin typeface="Arial"/>
                <a:ea typeface="Arial"/>
                <a:cs typeface="Arial"/>
                <a:sym typeface="Arial"/>
              </a:rPr>
              <a:t>ACM Computing Surveys (CSUR)</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43</a:t>
            </a:r>
            <a:r>
              <a:rPr lang="en-GB" sz="1900" dirty="0">
                <a:solidFill>
                  <a:srgbClr val="222222"/>
                </a:solidFill>
                <a:highlight>
                  <a:srgbClr val="FFFFFF"/>
                </a:highlight>
                <a:latin typeface="Arial"/>
                <a:ea typeface="Arial"/>
                <a:cs typeface="Arial"/>
                <a:sym typeface="Arial"/>
              </a:rPr>
              <a:t>(4):1-56.</a:t>
            </a:r>
          </a:p>
          <a:p>
            <a:pPr marL="342900" lvl="0" indent="-308768" algn="just" rtl="0">
              <a:lnSpc>
                <a:spcPct val="107916"/>
              </a:lnSpc>
              <a:spcBef>
                <a:spcPts val="800"/>
              </a:spcBef>
              <a:spcAft>
                <a:spcPts val="0"/>
              </a:spcAft>
              <a:buSzPct val="100000"/>
              <a:buFont typeface="Century Gothic"/>
              <a:buChar char="►"/>
            </a:pPr>
            <a:r>
              <a:rPr lang="en-GB" sz="1900" dirty="0">
                <a:solidFill>
                  <a:srgbClr val="222222"/>
                </a:solidFill>
                <a:highlight>
                  <a:srgbClr val="FFFFFF"/>
                </a:highlight>
                <a:latin typeface="Arial"/>
                <a:ea typeface="Arial"/>
                <a:cs typeface="Arial"/>
                <a:sym typeface="Arial"/>
              </a:rPr>
              <a:t>Royer, P.S., 2000. Risk management: The undiscovered dimension of project management. </a:t>
            </a:r>
            <a:r>
              <a:rPr lang="en-GB" sz="1900" i="1" dirty="0">
                <a:solidFill>
                  <a:srgbClr val="222222"/>
                </a:solidFill>
                <a:highlight>
                  <a:srgbClr val="FFFFFF"/>
                </a:highlight>
                <a:latin typeface="Arial"/>
                <a:ea typeface="Arial"/>
                <a:cs typeface="Arial"/>
                <a:sym typeface="Arial"/>
              </a:rPr>
              <a:t>Project Management Journal</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31</a:t>
            </a:r>
            <a:r>
              <a:rPr lang="en-GB" sz="1900" dirty="0">
                <a:solidFill>
                  <a:srgbClr val="222222"/>
                </a:solidFill>
                <a:highlight>
                  <a:srgbClr val="FFFFFF"/>
                </a:highlight>
                <a:latin typeface="Arial"/>
                <a:ea typeface="Arial"/>
                <a:cs typeface="Arial"/>
                <a:sym typeface="Arial"/>
              </a:rPr>
              <a:t>(1), pp.6-13.</a:t>
            </a:r>
            <a:endParaRPr lang="en-GB" sz="1900" dirty="0">
              <a:solidFill>
                <a:srgbClr val="222222"/>
              </a:solidFill>
              <a:highlight>
                <a:schemeClr val="lt1"/>
              </a:highlight>
            </a:endParaRPr>
          </a:p>
          <a:p>
            <a:pPr marL="342900" lvl="0" indent="0" algn="l" rtl="0">
              <a:spcBef>
                <a:spcPts val="800"/>
              </a:spcBef>
              <a:spcAft>
                <a:spcPts val="0"/>
              </a:spcAft>
              <a:buNone/>
            </a:pPr>
            <a:endParaRPr lang="en-GB" sz="1900" dirty="0">
              <a:solidFill>
                <a:srgbClr val="222222"/>
              </a:solidFill>
              <a:highlight>
                <a:schemeClr val="lt1"/>
              </a:highlight>
              <a:latin typeface="Arial"/>
              <a:ea typeface="Arial"/>
              <a:cs typeface="Arial"/>
              <a:sym typeface="Arial"/>
            </a:endParaRPr>
          </a:p>
          <a:p>
            <a:pPr marL="342900" lvl="0" indent="-308768" algn="l" rtl="0">
              <a:spcBef>
                <a:spcPts val="0"/>
              </a:spcBef>
              <a:spcAft>
                <a:spcPts val="0"/>
              </a:spcAft>
              <a:buSzPct val="100000"/>
              <a:buFont typeface="Arial"/>
              <a:buChar char="►"/>
            </a:pPr>
            <a:r>
              <a:rPr lang="en-GB" sz="1900" dirty="0">
                <a:latin typeface="Arial"/>
                <a:ea typeface="Arial"/>
                <a:cs typeface="Arial"/>
                <a:sym typeface="Arial"/>
              </a:rPr>
              <a:t>Siva Karthik Reddy, L., Koka, K., Dash, A.K. and Pandey, M. (2019) Elemental Racing. In </a:t>
            </a:r>
            <a:r>
              <a:rPr lang="en-GB" sz="1900" i="1" dirty="0">
                <a:latin typeface="Arial"/>
                <a:ea typeface="Arial"/>
                <a:cs typeface="Arial"/>
                <a:sym typeface="Arial"/>
              </a:rPr>
              <a:t>Emerging Research in Computing, Information, Communication and Applications</a:t>
            </a:r>
            <a:r>
              <a:rPr lang="en-GB" sz="1900" dirty="0">
                <a:latin typeface="Arial"/>
                <a:ea typeface="Arial"/>
                <a:cs typeface="Arial"/>
                <a:sym typeface="Arial"/>
              </a:rPr>
              <a:t>. 29-43. Springer, Singapore.</a:t>
            </a:r>
            <a:endParaRPr lang="en-GB" sz="1900" dirty="0">
              <a:solidFill>
                <a:srgbClr val="222222"/>
              </a:solidFill>
              <a:highlight>
                <a:srgbClr val="FFFFFF"/>
              </a:highlight>
              <a:latin typeface="Arial"/>
              <a:ea typeface="Arial"/>
              <a:cs typeface="Arial"/>
              <a:sym typeface="Arial"/>
            </a:endParaRPr>
          </a:p>
          <a:p>
            <a:pPr marL="342900" lvl="0" indent="0" algn="l" rtl="0">
              <a:spcBef>
                <a:spcPts val="0"/>
              </a:spcBef>
              <a:spcAft>
                <a:spcPts val="0"/>
              </a:spcAft>
              <a:buNone/>
            </a:pPr>
            <a:endParaRPr lang="en-GB" dirty="0"/>
          </a:p>
          <a:p>
            <a:pPr marL="34290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39" name="Google Shape;339;p11"/>
          <p:cNvPicPr preferRelativeResize="0"/>
          <p:nvPr/>
        </p:nvPicPr>
        <p:blipFill rotWithShape="1">
          <a:blip r:embed="rId3">
            <a:alphaModFix/>
          </a:blip>
          <a:srcRect/>
          <a:stretch/>
        </p:blipFill>
        <p:spPr>
          <a:xfrm>
            <a:off x="10435906" y="0"/>
            <a:ext cx="710500" cy="11414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
          <p:cNvSpPr txBox="1">
            <a:spLocks noGrp="1"/>
          </p:cNvSpPr>
          <p:nvPr>
            <p:ph type="body" idx="1"/>
          </p:nvPr>
        </p:nvSpPr>
        <p:spPr>
          <a:xfrm>
            <a:off x="4974673" y="2348917"/>
            <a:ext cx="6652468" cy="398477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b="1" i="1">
                <a:solidFill>
                  <a:srgbClr val="92D050"/>
                </a:solidFill>
              </a:rPr>
              <a:t>Track-Surf</a:t>
            </a:r>
            <a:r>
              <a:rPr lang="en-GB"/>
              <a:t> is a simple car racing game built for our client, Group 2, a children’s toy manufacturing company.</a:t>
            </a:r>
            <a:endParaRPr/>
          </a:p>
          <a:p>
            <a:pPr marL="342900" lvl="0" indent="0" algn="l" rtl="0">
              <a:spcBef>
                <a:spcPts val="0"/>
              </a:spcBef>
              <a:spcAft>
                <a:spcPts val="0"/>
              </a:spcAft>
              <a:buNone/>
            </a:pPr>
            <a:endParaRPr/>
          </a:p>
          <a:p>
            <a:pPr marL="342900" lvl="0" indent="-342900" algn="l" rtl="0">
              <a:spcBef>
                <a:spcPts val="1000"/>
              </a:spcBef>
              <a:spcAft>
                <a:spcPts val="0"/>
              </a:spcAft>
              <a:buSzPts val="1440"/>
              <a:buChar char="►"/>
            </a:pPr>
            <a:r>
              <a:rPr lang="en-GB"/>
              <a:t>It is being developed to satisfy a list of 10 requirements provided by Group 2 </a:t>
            </a:r>
            <a:endParaRPr/>
          </a:p>
          <a:p>
            <a:pPr marL="342900" lvl="0" indent="0" algn="l" rtl="0">
              <a:spcBef>
                <a:spcPts val="1000"/>
              </a:spcBef>
              <a:spcAft>
                <a:spcPts val="0"/>
              </a:spcAft>
              <a:buNone/>
            </a:pPr>
            <a:endParaRPr/>
          </a:p>
          <a:p>
            <a:pPr marL="342900" lvl="0" indent="-342900" algn="l" rtl="0">
              <a:spcBef>
                <a:spcPts val="1000"/>
              </a:spcBef>
              <a:spcAft>
                <a:spcPts val="0"/>
              </a:spcAft>
              <a:buSzPts val="1440"/>
              <a:buChar char="►"/>
            </a:pPr>
            <a:r>
              <a:rPr lang="en-GB"/>
              <a:t>Fig 1 shows a screenshot of track surf’s landing page. Six (6) out of the agreed 10 requirements have been fully implemented at this stage.</a:t>
            </a:r>
            <a:endParaRPr/>
          </a:p>
          <a:p>
            <a:pPr marL="342900" lvl="0" indent="-251459"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1371600" lvl="3" indent="0" algn="l" rtl="0">
              <a:spcBef>
                <a:spcPts val="1000"/>
              </a:spcBef>
              <a:spcAft>
                <a:spcPts val="0"/>
              </a:spcAft>
              <a:buSzPts val="960"/>
              <a:buNone/>
            </a:pPr>
            <a:endParaRPr/>
          </a:p>
        </p:txBody>
      </p:sp>
      <p:sp>
        <p:nvSpPr>
          <p:cNvPr id="258" name="Google Shape;258;p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Overview</a:t>
            </a:r>
            <a:endParaRPr/>
          </a:p>
        </p:txBody>
      </p:sp>
      <p:pic>
        <p:nvPicPr>
          <p:cNvPr id="259" name="Google Shape;259;p2"/>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60" name="Google Shape;260;p2"/>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1: Track-Surf Landing Page</a:t>
            </a:r>
            <a:endParaRPr>
              <a:latin typeface="Century Gothic"/>
              <a:ea typeface="Century Gothic"/>
              <a:cs typeface="Century Gothic"/>
              <a:sym typeface="Century Gothic"/>
            </a:endParaRPr>
          </a:p>
        </p:txBody>
      </p:sp>
      <p:pic>
        <p:nvPicPr>
          <p:cNvPr id="261" name="Google Shape;261;p2"/>
          <p:cNvPicPr preferRelativeResize="0"/>
          <p:nvPr/>
        </p:nvPicPr>
        <p:blipFill>
          <a:blip r:embed="rId6">
            <a:alphaModFix/>
          </a:blip>
          <a:stretch>
            <a:fillRect/>
          </a:stretch>
        </p:blipFill>
        <p:spPr>
          <a:xfrm>
            <a:off x="495750" y="2249825"/>
            <a:ext cx="4398599" cy="4112426"/>
          </a:xfrm>
          <a:prstGeom prst="rect">
            <a:avLst/>
          </a:prstGeom>
          <a:noFill/>
          <a:ln>
            <a:noFill/>
          </a:ln>
        </p:spPr>
      </p:pic>
      <p:pic>
        <p:nvPicPr>
          <p:cNvPr id="2" name="Slide 2">
            <a:hlinkClick r:id="" action="ppaction://media"/>
            <a:extLst>
              <a:ext uri="{FF2B5EF4-FFF2-40B4-BE49-F238E27FC236}">
                <a16:creationId xmlns:a16="http://schemas.microsoft.com/office/drawing/2014/main" id="{C38EA856-FDAB-447E-81CC-70B31CA9AFE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22418" y="6333688"/>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049"/>
    </mc:Choice>
    <mc:Fallback xmlns="">
      <p:transition spd="slow" advTm="61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0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Game Design</a:t>
            </a:r>
            <a:endParaRPr/>
          </a:p>
        </p:txBody>
      </p:sp>
      <p:pic>
        <p:nvPicPr>
          <p:cNvPr id="267" name="Google Shape;267;p3"/>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68" name="Google Shape;268;p3"/>
          <p:cNvPicPr preferRelativeResize="0">
            <a:picLocks noGrp="1"/>
          </p:cNvPicPr>
          <p:nvPr>
            <p:ph type="body" idx="1"/>
          </p:nvPr>
        </p:nvPicPr>
        <p:blipFill rotWithShape="1">
          <a:blip r:embed="rId6">
            <a:alphaModFix/>
          </a:blip>
          <a:srcRect/>
          <a:stretch/>
        </p:blipFill>
        <p:spPr>
          <a:xfrm>
            <a:off x="553674" y="2256639"/>
            <a:ext cx="7339758" cy="3741489"/>
          </a:xfrm>
          <a:prstGeom prst="rect">
            <a:avLst/>
          </a:prstGeom>
          <a:noFill/>
          <a:ln>
            <a:noFill/>
          </a:ln>
        </p:spPr>
      </p:pic>
      <p:sp>
        <p:nvSpPr>
          <p:cNvPr id="269" name="Google Shape;269;p3"/>
          <p:cNvSpPr txBox="1"/>
          <p:nvPr/>
        </p:nvSpPr>
        <p:spPr>
          <a:xfrm>
            <a:off x="553674" y="6188025"/>
            <a:ext cx="10225162" cy="369291"/>
          </a:xfrm>
          <a:prstGeom prst="rect">
            <a:avLst/>
          </a:prstGeom>
          <a:noFill/>
          <a:ln>
            <a:noFill/>
          </a:ln>
        </p:spPr>
        <p:txBody>
          <a:bodyPr spcFirstLastPara="1" wrap="square" lIns="91425" tIns="45700" rIns="91425" bIns="45700" anchor="t" anchorCtr="0">
            <a:spAutoFit/>
          </a:bodyPr>
          <a:lstStyle/>
          <a:p>
            <a:pPr rtl="0">
              <a:spcBef>
                <a:spcPts val="0"/>
              </a:spcBef>
              <a:spcAft>
                <a:spcPts val="0"/>
              </a:spcAft>
            </a:pPr>
            <a:r>
              <a:rPr lang="en-GB" sz="1800" b="0" i="0" u="none" strike="noStrike" cap="none" dirty="0">
                <a:solidFill>
                  <a:schemeClr val="dk1"/>
                </a:solidFill>
                <a:latin typeface="Century Gothic"/>
                <a:ea typeface="Century Gothic"/>
                <a:cs typeface="Century Gothic"/>
                <a:sym typeface="Century Gothic"/>
              </a:rPr>
              <a:t>Fig </a:t>
            </a:r>
            <a:r>
              <a:rPr lang="en-GB" sz="1800" dirty="0">
                <a:solidFill>
                  <a:schemeClr val="dk1"/>
                </a:solidFill>
                <a:latin typeface="Century Gothic"/>
                <a:ea typeface="Century Gothic"/>
                <a:cs typeface="Century Gothic"/>
                <a:sym typeface="Century Gothic"/>
              </a:rPr>
              <a:t>2</a:t>
            </a:r>
            <a:r>
              <a:rPr lang="en-GB" sz="1800" b="0" i="0" u="none" strike="noStrike" cap="none" dirty="0">
                <a:solidFill>
                  <a:schemeClr val="dk1"/>
                </a:solidFill>
                <a:latin typeface="Century Gothic"/>
                <a:ea typeface="Century Gothic"/>
                <a:cs typeface="Century Gothic"/>
                <a:sym typeface="Century Gothic"/>
              </a:rPr>
              <a:t>: </a:t>
            </a:r>
            <a:r>
              <a:rPr lang="en-GB" sz="1800" i="1" dirty="0">
                <a:solidFill>
                  <a:srgbClr val="92D050"/>
                </a:solidFill>
                <a:latin typeface="Century Gothic"/>
                <a:ea typeface="Century Gothic"/>
                <a:cs typeface="Century Gothic"/>
                <a:sym typeface="Century Gothic"/>
              </a:rPr>
              <a:t>T</a:t>
            </a:r>
            <a:r>
              <a:rPr lang="en-GB" sz="1800" b="0" i="1" u="none" strike="noStrike" cap="none" dirty="0">
                <a:solidFill>
                  <a:srgbClr val="92D050"/>
                </a:solidFill>
                <a:latin typeface="Century Gothic"/>
                <a:ea typeface="Century Gothic"/>
                <a:cs typeface="Century Gothic"/>
                <a:sym typeface="Century Gothic"/>
              </a:rPr>
              <a:t>rack-</a:t>
            </a:r>
            <a:r>
              <a:rPr lang="en-GB" sz="1800" i="1" dirty="0">
                <a:solidFill>
                  <a:srgbClr val="92D050"/>
                </a:solidFill>
                <a:latin typeface="Century Gothic"/>
                <a:ea typeface="Century Gothic"/>
                <a:cs typeface="Century Gothic"/>
                <a:sym typeface="Century Gothic"/>
              </a:rPr>
              <a:t>S</a:t>
            </a:r>
            <a:r>
              <a:rPr lang="en-GB" sz="1800" b="0" i="1" u="none" strike="noStrike" cap="none" dirty="0">
                <a:solidFill>
                  <a:srgbClr val="92D050"/>
                </a:solidFill>
                <a:latin typeface="Century Gothic"/>
                <a:ea typeface="Century Gothic"/>
                <a:cs typeface="Century Gothic"/>
                <a:sym typeface="Century Gothic"/>
              </a:rPr>
              <a:t>urf</a:t>
            </a:r>
            <a:r>
              <a:rPr lang="en-GB" sz="1800" b="0" i="0" u="none" strike="noStrike" cap="none" dirty="0">
                <a:solidFill>
                  <a:schemeClr val="dk1"/>
                </a:solidFill>
                <a:latin typeface="Century Gothic"/>
                <a:ea typeface="Century Gothic"/>
                <a:cs typeface="Century Gothic"/>
                <a:sym typeface="Century Gothic"/>
              </a:rPr>
              <a:t> Activity Diagram </a:t>
            </a:r>
            <a:r>
              <a:rPr lang="nb-NO" sz="1800" b="0" i="0" u="none" strike="noStrike" dirty="0">
                <a:solidFill>
                  <a:srgbClr val="000000"/>
                </a:solidFill>
                <a:effectLst/>
                <a:latin typeface="Century Gothic" panose="020B0502020202020204" pitchFamily="34" charset="0"/>
              </a:rPr>
              <a:t> </a:t>
            </a:r>
            <a:r>
              <a:rPr lang="nb-NO" sz="1200" b="0" i="0" u="none" strike="noStrike" dirty="0">
                <a:solidFill>
                  <a:srgbClr val="000000"/>
                </a:solidFill>
                <a:effectLst/>
                <a:latin typeface="Century Gothic" panose="020B0502020202020204" pitchFamily="34" charset="0"/>
              </a:rPr>
              <a:t>(adapted from Siva Karthik Reddy et al., 2019)</a:t>
            </a:r>
            <a:endParaRPr lang="nb-NO" sz="1200" b="0" dirty="0">
              <a:effectLst/>
            </a:endParaRPr>
          </a:p>
        </p:txBody>
      </p:sp>
      <p:sp>
        <p:nvSpPr>
          <p:cNvPr id="270" name="Google Shape;270;p3"/>
          <p:cNvSpPr txBox="1"/>
          <p:nvPr/>
        </p:nvSpPr>
        <p:spPr>
          <a:xfrm>
            <a:off x="8254767" y="2365695"/>
            <a:ext cx="3456300" cy="2586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Fig 2 is a simple activity diagram showing how track-surf is implemented </a:t>
            </a:r>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From the main menu, a user can select either of the settings, profile or play option and follow the steps as depicted in the diagram.</a:t>
            </a:r>
            <a:endParaRPr sz="1800">
              <a:solidFill>
                <a:schemeClr val="dk1"/>
              </a:solidFill>
              <a:latin typeface="Century Gothic"/>
              <a:ea typeface="Century Gothic"/>
              <a:cs typeface="Century Gothic"/>
              <a:sym typeface="Century Gothic"/>
            </a:endParaRPr>
          </a:p>
        </p:txBody>
      </p:sp>
      <p:pic>
        <p:nvPicPr>
          <p:cNvPr id="2" name="Slide 3">
            <a:hlinkClick r:id="" action="ppaction://media"/>
            <a:extLst>
              <a:ext uri="{FF2B5EF4-FFF2-40B4-BE49-F238E27FC236}">
                <a16:creationId xmlns:a16="http://schemas.microsoft.com/office/drawing/2014/main" id="{228BB3C1-ED1A-4C8C-8257-4287E7BD9E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37235" y="62525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8712"/>
    </mc:Choice>
    <mc:Fallback xmlns="">
      <p:transition spd="slow" advTm="68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Plan</a:t>
            </a:r>
            <a:endParaRPr/>
          </a:p>
        </p:txBody>
      </p:sp>
      <p:sp>
        <p:nvSpPr>
          <p:cNvPr id="276" name="Google Shape;276;p4"/>
          <p:cNvSpPr txBox="1">
            <a:spLocks noGrp="1"/>
          </p:cNvSpPr>
          <p:nvPr>
            <p:ph type="body" idx="1"/>
          </p:nvPr>
        </p:nvSpPr>
        <p:spPr>
          <a:xfrm>
            <a:off x="611425" y="2263975"/>
            <a:ext cx="11072100" cy="793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After the completion of the requirements gathering phase, the subsequent phases were divided into 23 high level tasks, grouped into 7 sprints.</a:t>
            </a:r>
            <a:endParaRPr/>
          </a:p>
        </p:txBody>
      </p:sp>
      <p:pic>
        <p:nvPicPr>
          <p:cNvPr id="277" name="Google Shape;277;p4"/>
          <p:cNvPicPr preferRelativeResize="0"/>
          <p:nvPr/>
        </p:nvPicPr>
        <p:blipFill rotWithShape="1">
          <a:blip r:embed="rId5">
            <a:alphaModFix/>
          </a:blip>
          <a:srcRect/>
          <a:stretch/>
        </p:blipFill>
        <p:spPr>
          <a:xfrm>
            <a:off x="10435906" y="0"/>
            <a:ext cx="710500" cy="1141485"/>
          </a:xfrm>
          <a:prstGeom prst="rect">
            <a:avLst/>
          </a:prstGeom>
          <a:noFill/>
          <a:ln>
            <a:noFill/>
          </a:ln>
        </p:spPr>
      </p:pic>
      <p:graphicFrame>
        <p:nvGraphicFramePr>
          <p:cNvPr id="278" name="Google Shape;278;p4"/>
          <p:cNvGraphicFramePr/>
          <p:nvPr>
            <p:extLst>
              <p:ext uri="{D42A27DB-BD31-4B8C-83A1-F6EECF244321}">
                <p14:modId xmlns:p14="http://schemas.microsoft.com/office/powerpoint/2010/main" val="2541710784"/>
              </p:ext>
            </p:extLst>
          </p:nvPr>
        </p:nvGraphicFramePr>
        <p:xfrm>
          <a:off x="1423675" y="3057165"/>
          <a:ext cx="8431000" cy="3166960"/>
        </p:xfrm>
        <a:graphic>
          <a:graphicData uri="http://schemas.openxmlformats.org/drawingml/2006/table">
            <a:tbl>
              <a:tblPr>
                <a:noFill/>
                <a:tableStyleId>{8C4CF288-972E-4743-8E86-1657B9A28F19}</a:tableStyleId>
              </a:tblPr>
              <a:tblGrid>
                <a:gridCol w="1341800">
                  <a:extLst>
                    <a:ext uri="{9D8B030D-6E8A-4147-A177-3AD203B41FA5}">
                      <a16:colId xmlns:a16="http://schemas.microsoft.com/office/drawing/2014/main" val="20000"/>
                    </a:ext>
                  </a:extLst>
                </a:gridCol>
                <a:gridCol w="1067075">
                  <a:extLst>
                    <a:ext uri="{9D8B030D-6E8A-4147-A177-3AD203B41FA5}">
                      <a16:colId xmlns:a16="http://schemas.microsoft.com/office/drawing/2014/main" val="20001"/>
                    </a:ext>
                  </a:extLst>
                </a:gridCol>
                <a:gridCol w="1204425">
                  <a:extLst>
                    <a:ext uri="{9D8B030D-6E8A-4147-A177-3AD203B41FA5}">
                      <a16:colId xmlns:a16="http://schemas.microsoft.com/office/drawing/2014/main" val="20002"/>
                    </a:ext>
                  </a:extLst>
                </a:gridCol>
                <a:gridCol w="1482013">
                  <a:extLst>
                    <a:ext uri="{9D8B030D-6E8A-4147-A177-3AD203B41FA5}">
                      <a16:colId xmlns:a16="http://schemas.microsoft.com/office/drawing/2014/main" val="20003"/>
                    </a:ext>
                  </a:extLst>
                </a:gridCol>
                <a:gridCol w="1082351">
                  <a:extLst>
                    <a:ext uri="{9D8B030D-6E8A-4147-A177-3AD203B41FA5}">
                      <a16:colId xmlns:a16="http://schemas.microsoft.com/office/drawing/2014/main" val="20004"/>
                    </a:ext>
                  </a:extLst>
                </a:gridCol>
                <a:gridCol w="1048911">
                  <a:extLst>
                    <a:ext uri="{9D8B030D-6E8A-4147-A177-3AD203B41FA5}">
                      <a16:colId xmlns:a16="http://schemas.microsoft.com/office/drawing/2014/main" val="20005"/>
                    </a:ext>
                  </a:extLst>
                </a:gridCol>
                <a:gridCol w="1204425">
                  <a:extLst>
                    <a:ext uri="{9D8B030D-6E8A-4147-A177-3AD203B41FA5}">
                      <a16:colId xmlns:a16="http://schemas.microsoft.com/office/drawing/2014/main" val="20006"/>
                    </a:ext>
                  </a:extLst>
                </a:gridCol>
              </a:tblGrid>
              <a:tr h="514400">
                <a:tc>
                  <a:txBody>
                    <a:bodyPr/>
                    <a:lstStyle/>
                    <a:p>
                      <a:pPr marL="0" lvl="0" indent="0" algn="l" rtl="0">
                        <a:spcBef>
                          <a:spcPts val="0"/>
                        </a:spcBef>
                        <a:spcAft>
                          <a:spcPts val="0"/>
                        </a:spcAft>
                        <a:buNone/>
                      </a:pPr>
                      <a:r>
                        <a:rPr lang="en-GB" sz="1200" b="1"/>
                        <a:t>Planning tasks (Sprint 0)</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1</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2</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3</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4</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5</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6</a:t>
                      </a:r>
                      <a:endParaRPr sz="1200" b="1"/>
                    </a:p>
                  </a:txBody>
                  <a:tcPr marL="91425" marR="91425" marT="91425" marB="91425">
                    <a:solidFill>
                      <a:srgbClr val="D9D2E9"/>
                    </a:solidFill>
                  </a:tcPr>
                </a:tc>
                <a:extLst>
                  <a:ext uri="{0D108BD9-81ED-4DB2-BD59-A6C34878D82A}">
                    <a16:rowId xmlns:a16="http://schemas.microsoft.com/office/drawing/2014/main" val="10000"/>
                  </a:ext>
                </a:extLst>
              </a:tr>
              <a:tr h="508700">
                <a:tc>
                  <a:txBody>
                    <a:bodyPr/>
                    <a:lstStyle/>
                    <a:p>
                      <a:pPr marL="0" lvl="0" indent="0" algn="l" rtl="0">
                        <a:spcBef>
                          <a:spcPts val="0"/>
                        </a:spcBef>
                        <a:spcAft>
                          <a:spcPts val="0"/>
                        </a:spcAft>
                        <a:buNone/>
                      </a:pPr>
                      <a:r>
                        <a:rPr lang="en-GB" sz="1000"/>
                        <a:t>Planning meeting</a:t>
                      </a:r>
                      <a:endParaRPr sz="1000"/>
                    </a:p>
                  </a:txBody>
                  <a:tcPr marL="91425" marR="91425" marT="91425" marB="91425"/>
                </a:tc>
                <a:tc>
                  <a:txBody>
                    <a:bodyPr/>
                    <a:lstStyle/>
                    <a:p>
                      <a:pPr marL="0" lvl="0" indent="0" algn="l" rtl="0">
                        <a:spcBef>
                          <a:spcPts val="0"/>
                        </a:spcBef>
                        <a:spcAft>
                          <a:spcPts val="0"/>
                        </a:spcAft>
                        <a:buNone/>
                      </a:pPr>
                      <a:r>
                        <a:rPr lang="en-GB" sz="1000"/>
                        <a:t>Set up Github</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stories 1 &amp; 2</a:t>
                      </a:r>
                      <a:endParaRPr sz="1000"/>
                    </a:p>
                  </a:txBody>
                  <a:tcPr marL="91425" marR="91425" marT="91425" marB="91425"/>
                </a:tc>
                <a:tc>
                  <a:txBody>
                    <a:bodyPr/>
                    <a:lstStyle/>
                    <a:p>
                      <a:pPr marL="0" lvl="0" indent="0" algn="l" rtl="0">
                        <a:spcBef>
                          <a:spcPts val="0"/>
                        </a:spcBef>
                        <a:spcAft>
                          <a:spcPts val="0"/>
                        </a:spcAft>
                        <a:buNone/>
                      </a:pPr>
                      <a:r>
                        <a:rPr lang="en-GB" sz="1000"/>
                        <a:t>User stories 3, 4 &amp; 5</a:t>
                      </a:r>
                      <a:endParaRPr sz="1000"/>
                    </a:p>
                  </a:txBody>
                  <a:tcPr marL="91425" marR="91425" marT="91425" marB="91425"/>
                </a:tc>
                <a:tc>
                  <a:txBody>
                    <a:bodyPr/>
                    <a:lstStyle/>
                    <a:p>
                      <a:pPr marL="0" lvl="0" indent="0" algn="l" rtl="0">
                        <a:spcBef>
                          <a:spcPts val="0"/>
                        </a:spcBef>
                        <a:spcAft>
                          <a:spcPts val="0"/>
                        </a:spcAft>
                        <a:buNone/>
                      </a:pPr>
                      <a:r>
                        <a:rPr lang="en-GB" sz="1000"/>
                        <a:t>User story 6</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9</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Final UAT</a:t>
                      </a:r>
                      <a:endParaRPr sz="1000"/>
                    </a:p>
                  </a:txBody>
                  <a:tcPr marL="91425" marR="91425" marT="91425" marB="91425"/>
                </a:tc>
                <a:extLst>
                  <a:ext uri="{0D108BD9-81ED-4DB2-BD59-A6C34878D82A}">
                    <a16:rowId xmlns:a16="http://schemas.microsoft.com/office/drawing/2014/main" val="10001"/>
                  </a:ext>
                </a:extLst>
              </a:tr>
              <a:tr h="508700">
                <a:tc>
                  <a:txBody>
                    <a:bodyPr/>
                    <a:lstStyle/>
                    <a:p>
                      <a:pPr marL="0" lvl="0" indent="0" algn="l" rtl="0">
                        <a:spcBef>
                          <a:spcPts val="0"/>
                        </a:spcBef>
                        <a:spcAft>
                          <a:spcPts val="0"/>
                        </a:spcAft>
                        <a:buNone/>
                      </a:pPr>
                      <a:r>
                        <a:rPr lang="en-GB" sz="1000"/>
                        <a:t>DoD for User Stories</a:t>
                      </a:r>
                      <a:endParaRPr sz="1000"/>
                    </a:p>
                  </a:txBody>
                  <a:tcPr marL="91425" marR="91425" marT="91425" marB="91425"/>
                </a:tc>
                <a:tc>
                  <a:txBody>
                    <a:bodyPr/>
                    <a:lstStyle/>
                    <a:p>
                      <a:pPr marL="0" lvl="0" indent="0" algn="l" rtl="0">
                        <a:spcBef>
                          <a:spcPts val="0"/>
                        </a:spcBef>
                        <a:spcAft>
                          <a:spcPts val="0"/>
                        </a:spcAft>
                        <a:buNone/>
                      </a:pPr>
                      <a:r>
                        <a:rPr lang="en-GB" sz="1000"/>
                        <a:t>Build/evaluate Demo(s)</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Project Documentation</a:t>
                      </a:r>
                      <a:endParaRPr sz="1000"/>
                    </a:p>
                  </a:txBody>
                  <a:tcPr marL="91425" marR="91425" marT="91425" marB="91425"/>
                </a:tc>
                <a:tc>
                  <a:txBody>
                    <a:bodyPr/>
                    <a:lstStyle/>
                    <a:p>
                      <a:pPr marL="0" lvl="0" indent="0" algn="l" rtl="0">
                        <a:spcBef>
                          <a:spcPts val="0"/>
                        </a:spcBef>
                        <a:spcAft>
                          <a:spcPts val="0"/>
                        </a:spcAft>
                        <a:buNone/>
                      </a:pPr>
                      <a:r>
                        <a:rPr lang="en-GB" sz="1000"/>
                        <a:t>User stories 7 &amp; 8</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10</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Deployment</a:t>
                      </a:r>
                      <a:endParaRPr sz="1000"/>
                    </a:p>
                  </a:txBody>
                  <a:tcPr marL="91425" marR="91425" marT="91425" marB="91425"/>
                </a:tc>
                <a:extLst>
                  <a:ext uri="{0D108BD9-81ED-4DB2-BD59-A6C34878D82A}">
                    <a16:rowId xmlns:a16="http://schemas.microsoft.com/office/drawing/2014/main" val="10002"/>
                  </a:ext>
                </a:extLst>
              </a:tr>
              <a:tr h="640050">
                <a:tc>
                  <a:txBody>
                    <a:bodyPr/>
                    <a:lstStyle/>
                    <a:p>
                      <a:pPr marL="0" lvl="0" indent="0" algn="l" rtl="0">
                        <a:spcBef>
                          <a:spcPts val="0"/>
                        </a:spcBef>
                        <a:spcAft>
                          <a:spcPts val="0"/>
                        </a:spcAft>
                        <a:buNone/>
                      </a:pPr>
                      <a:r>
                        <a:rPr lang="en-GB" sz="1000"/>
                        <a:t>Design</a:t>
                      </a:r>
                      <a:endParaRPr sz="1000"/>
                    </a:p>
                  </a:txBody>
                  <a:tcPr marL="91425" marR="91425" marT="91425" marB="91425"/>
                </a:tc>
                <a:tc>
                  <a:txBody>
                    <a:bodyPr/>
                    <a:lstStyle/>
                    <a:p>
                      <a:pPr marL="0" lvl="0" indent="0" algn="l" rtl="0">
                        <a:spcBef>
                          <a:spcPts val="0"/>
                        </a:spcBef>
                        <a:spcAft>
                          <a:spcPts val="0"/>
                        </a:spcAft>
                        <a:buNone/>
                      </a:pPr>
                      <a:r>
                        <a:rPr lang="en-GB" sz="1000"/>
                        <a:t>Github actions (styling &amp; testing)</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Regression test &amp; </a:t>
                      </a:r>
                      <a:endParaRPr sz="1000">
                        <a:solidFill>
                          <a:schemeClr val="dk1"/>
                        </a:solidFill>
                      </a:endParaRPr>
                    </a:p>
                    <a:p>
                      <a:pPr marL="0" lvl="0" indent="0" algn="l" rtl="0">
                        <a:spcBef>
                          <a:spcPts val="0"/>
                        </a:spcBef>
                        <a:spcAft>
                          <a:spcPts val="0"/>
                        </a:spcAft>
                        <a:buClr>
                          <a:schemeClr val="dk1"/>
                        </a:buClr>
                        <a:buSzPts val="1100"/>
                        <a:buFont typeface="Arial"/>
                        <a:buNone/>
                      </a:pPr>
                      <a:r>
                        <a:rPr lang="en-GB" sz="1000">
                          <a:solidFill>
                            <a:schemeClr val="dk1"/>
                          </a:solidFill>
                        </a:rPr>
                        <a:t>UAT Phase 1</a:t>
                      </a:r>
                      <a:endParaRPr sz="1000">
                        <a:solidFill>
                          <a:schemeClr val="dk1"/>
                        </a:solidFill>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Post Mortem Meeting</a:t>
                      </a:r>
                      <a:endParaRPr sz="1000"/>
                    </a:p>
                  </a:txBody>
                  <a:tcPr marL="91425" marR="91425" marT="91425" marB="91425"/>
                </a:tc>
                <a:extLst>
                  <a:ext uri="{0D108BD9-81ED-4DB2-BD59-A6C34878D82A}">
                    <a16:rowId xmlns:a16="http://schemas.microsoft.com/office/drawing/2014/main" val="10003"/>
                  </a:ext>
                </a:extLst>
              </a:tr>
              <a:tr h="452200">
                <a:tc>
                  <a:txBody>
                    <a:bodyPr/>
                    <a:lstStyle/>
                    <a:p>
                      <a:pPr marL="0" lvl="0" indent="0" algn="l" rtl="0">
                        <a:spcBef>
                          <a:spcPts val="0"/>
                        </a:spcBef>
                        <a:spcAft>
                          <a:spcPts val="0"/>
                        </a:spcAft>
                        <a:buNone/>
                      </a:pPr>
                      <a:r>
                        <a:rPr lang="en-GB" sz="1000"/>
                        <a:t>Estimation</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 </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extLst>
                  <a:ext uri="{0D108BD9-81ED-4DB2-BD59-A6C34878D82A}">
                    <a16:rowId xmlns:a16="http://schemas.microsoft.com/office/drawing/2014/main" val="10004"/>
                  </a:ext>
                </a:extLst>
              </a:tr>
              <a:tr h="508700">
                <a:tc>
                  <a:txBody>
                    <a:bodyPr/>
                    <a:lstStyle/>
                    <a:p>
                      <a:pPr marL="0" lvl="0" indent="0" algn="l" rtl="0">
                        <a:spcBef>
                          <a:spcPts val="0"/>
                        </a:spcBef>
                        <a:spcAft>
                          <a:spcPts val="0"/>
                        </a:spcAft>
                        <a:buNone/>
                      </a:pPr>
                      <a:r>
                        <a:rPr lang="en-GB" sz="1000"/>
                        <a:t>Risk Assessment</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dirty="0"/>
                    </a:p>
                  </a:txBody>
                  <a:tcPr marL="91425" marR="91425" marT="91425" marB="91425"/>
                </a:tc>
                <a:extLst>
                  <a:ext uri="{0D108BD9-81ED-4DB2-BD59-A6C34878D82A}">
                    <a16:rowId xmlns:a16="http://schemas.microsoft.com/office/drawing/2014/main" val="10005"/>
                  </a:ext>
                </a:extLst>
              </a:tr>
            </a:tbl>
          </a:graphicData>
        </a:graphic>
      </p:graphicFrame>
      <p:sp>
        <p:nvSpPr>
          <p:cNvPr id="279" name="Google Shape;279;p4"/>
          <p:cNvSpPr txBox="1"/>
          <p:nvPr/>
        </p:nvSpPr>
        <p:spPr>
          <a:xfrm>
            <a:off x="1366413" y="6367175"/>
            <a:ext cx="854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Table 1: Sprint Plan</a:t>
            </a:r>
            <a:endParaRPr>
              <a:latin typeface="Century Gothic"/>
              <a:ea typeface="Century Gothic"/>
              <a:cs typeface="Century Gothic"/>
              <a:sym typeface="Century Gothic"/>
            </a:endParaRPr>
          </a:p>
        </p:txBody>
      </p:sp>
      <p:pic>
        <p:nvPicPr>
          <p:cNvPr id="2" name="Project Plan">
            <a:hlinkClick r:id="" action="ppaction://media"/>
            <a:extLst>
              <a:ext uri="{FF2B5EF4-FFF2-40B4-BE49-F238E27FC236}">
                <a16:creationId xmlns:a16="http://schemas.microsoft.com/office/drawing/2014/main" id="{F7E54CEA-91C4-4EBF-98B2-71A78DAF52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48303" y="621961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7312"/>
    </mc:Choice>
    <mc:Fallback xmlns="">
      <p:transition spd="slow" advTm="157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3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Estimates</a:t>
            </a:r>
            <a:endParaRPr/>
          </a:p>
        </p:txBody>
      </p:sp>
      <p:sp>
        <p:nvSpPr>
          <p:cNvPr id="285" name="Google Shape;285;p6"/>
          <p:cNvSpPr txBox="1">
            <a:spLocks noGrp="1"/>
          </p:cNvSpPr>
          <p:nvPr>
            <p:ph type="body" idx="1"/>
          </p:nvPr>
        </p:nvSpPr>
        <p:spPr>
          <a:xfrm>
            <a:off x="581875" y="2495325"/>
            <a:ext cx="5631900" cy="40818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The </a:t>
            </a:r>
            <a:r>
              <a:rPr lang="en-GB" b="1"/>
              <a:t>Program Evaluation Review Technique</a:t>
            </a:r>
            <a:r>
              <a:rPr lang="en-GB"/>
              <a:t> </a:t>
            </a:r>
            <a:r>
              <a:rPr lang="en-GB" b="1"/>
              <a:t>(PERT)</a:t>
            </a:r>
            <a:r>
              <a:rPr lang="en-GB"/>
              <a:t> was used in combination with the Planning poker estimation method to calculate the number of days it’ll take to complete all  the tasks.</a:t>
            </a:r>
            <a:endParaRPr/>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342900" algn="l" rtl="0">
              <a:spcBef>
                <a:spcPts val="0"/>
              </a:spcBef>
              <a:spcAft>
                <a:spcPts val="0"/>
              </a:spcAft>
              <a:buSzPts val="1440"/>
              <a:buChar char="►"/>
            </a:pPr>
            <a:r>
              <a:rPr lang="en-GB"/>
              <a:t>Planning poker method is an effective way to estimate project effort. Bringing experienced team members together to provide an estimate with justifications has yielded very good results particularly in areas of uncertainty (Calefato &amp; Lanubile, 2011)</a:t>
            </a:r>
            <a:endParaRPr/>
          </a:p>
        </p:txBody>
      </p:sp>
      <p:pic>
        <p:nvPicPr>
          <p:cNvPr id="286" name="Google Shape;286;p6"/>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87" name="Google Shape;287;p6"/>
          <p:cNvSpPr txBox="1"/>
          <p:nvPr/>
        </p:nvSpPr>
        <p:spPr>
          <a:xfrm>
            <a:off x="6213775" y="2495325"/>
            <a:ext cx="5631900" cy="3842100"/>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440"/>
              <a:buFont typeface="Noto Sans Symbols"/>
              <a:buChar char="►"/>
            </a:pPr>
            <a:r>
              <a:rPr lang="en-GB" sz="1800" b="0" i="0">
                <a:solidFill>
                  <a:srgbClr val="3F3F3F"/>
                </a:solidFill>
                <a:latin typeface="Century Gothic"/>
                <a:ea typeface="Century Gothic"/>
                <a:cs typeface="Century Gothic"/>
                <a:sym typeface="Century Gothic"/>
              </a:rPr>
              <a:t>PERT Formula = (</a:t>
            </a: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+ 4</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)/6  where </a:t>
            </a:r>
            <a:endParaRPr/>
          </a:p>
          <a:p>
            <a:pPr marL="0" marR="0" lvl="0" indent="0" algn="l" rtl="0">
              <a:spcBef>
                <a:spcPts val="1000"/>
              </a:spcBef>
              <a:spcAft>
                <a:spcPts val="0"/>
              </a:spcAft>
              <a:buClr>
                <a:schemeClr val="accent1"/>
              </a:buClr>
              <a:buSzPts val="1440"/>
              <a:buFont typeface="Noto Sans Symbols"/>
              <a:buNone/>
            </a:pP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is the optimistic time estimate, </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is the most likely time estimate and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 is the pessimistic time estimate.</a:t>
            </a:r>
            <a:endParaRPr sz="1800" b="0" i="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endParaRPr sz="180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For all 2</a:t>
            </a:r>
            <a:r>
              <a:rPr lang="en-GB" sz="1800">
                <a:solidFill>
                  <a:srgbClr val="3F3F3F"/>
                </a:solidFill>
                <a:latin typeface="Century Gothic"/>
                <a:ea typeface="Century Gothic"/>
                <a:cs typeface="Century Gothic"/>
                <a:sym typeface="Century Gothic"/>
              </a:rPr>
              <a:t>3</a:t>
            </a:r>
            <a:r>
              <a:rPr lang="en-GB" sz="1800" b="0" i="0">
                <a:solidFill>
                  <a:srgbClr val="3F3F3F"/>
                </a:solidFill>
                <a:latin typeface="Century Gothic"/>
                <a:ea typeface="Century Gothic"/>
                <a:cs typeface="Century Gothic"/>
                <a:sym typeface="Century Gothic"/>
              </a:rPr>
              <a:t> tasks,</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optimistic estimate (in days) = 30</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most likely estimate (in days) = 41</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pessimistic estimate (in days) = 58</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Overall PERT estimate = </a:t>
            </a:r>
            <a:r>
              <a:rPr lang="en-GB" sz="1800" b="1" i="0" u="sng">
                <a:solidFill>
                  <a:srgbClr val="3F3F3F"/>
                </a:solidFill>
                <a:latin typeface="Century Gothic"/>
                <a:ea typeface="Century Gothic"/>
                <a:cs typeface="Century Gothic"/>
                <a:sym typeface="Century Gothic"/>
              </a:rPr>
              <a:t>42 days </a:t>
            </a:r>
            <a:endParaRPr b="1" u="sng"/>
          </a:p>
        </p:txBody>
      </p:sp>
      <p:pic>
        <p:nvPicPr>
          <p:cNvPr id="3" name="Estimates">
            <a:hlinkClick r:id="" action="ppaction://media"/>
            <a:extLst>
              <a:ext uri="{FF2B5EF4-FFF2-40B4-BE49-F238E27FC236}">
                <a16:creationId xmlns:a16="http://schemas.microsoft.com/office/drawing/2014/main" id="{963EE82C-0E2C-48D0-A83E-B204DC6A95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6293" y="6218576"/>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488"/>
    </mc:Choice>
    <mc:Fallback xmlns="">
      <p:transition spd="slow" advTm="159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114fa22f6e7_1_1"/>
          <p:cNvSpPr txBox="1">
            <a:spLocks noGrp="1"/>
          </p:cNvSpPr>
          <p:nvPr>
            <p:ph type="title"/>
          </p:nvPr>
        </p:nvSpPr>
        <p:spPr>
          <a:xfrm>
            <a:off x="1154954" y="973668"/>
            <a:ext cx="8761500" cy="707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Risk Assessment</a:t>
            </a:r>
            <a:endParaRPr/>
          </a:p>
        </p:txBody>
      </p:sp>
      <p:sp>
        <p:nvSpPr>
          <p:cNvPr id="293" name="Google Shape;293;g114fa22f6e7_1_1"/>
          <p:cNvSpPr txBox="1">
            <a:spLocks noGrp="1"/>
          </p:cNvSpPr>
          <p:nvPr>
            <p:ph type="body" idx="1"/>
          </p:nvPr>
        </p:nvSpPr>
        <p:spPr>
          <a:xfrm>
            <a:off x="508908" y="2389997"/>
            <a:ext cx="8825700" cy="4083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GB" dirty="0"/>
              <a:t>Risks Identified and Mitigation Plan</a:t>
            </a:r>
            <a:endParaRPr dirty="0"/>
          </a:p>
        </p:txBody>
      </p:sp>
      <p:pic>
        <p:nvPicPr>
          <p:cNvPr id="294" name="Google Shape;294;g114fa22f6e7_1_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Risk Assesment">
            <a:hlinkClick r:id="" action="ppaction://media"/>
            <a:extLst>
              <a:ext uri="{FF2B5EF4-FFF2-40B4-BE49-F238E27FC236}">
                <a16:creationId xmlns:a16="http://schemas.microsoft.com/office/drawing/2014/main" id="{C2697993-8FB7-457A-B92C-C6CF5BBBD5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63758" y="6263508"/>
            <a:ext cx="347663" cy="347663"/>
          </a:xfrm>
          <a:prstGeom prst="rect">
            <a:avLst/>
          </a:prstGeom>
        </p:spPr>
      </p:pic>
      <p:graphicFrame>
        <p:nvGraphicFramePr>
          <p:cNvPr id="3" name="Table 2">
            <a:extLst>
              <a:ext uri="{FF2B5EF4-FFF2-40B4-BE49-F238E27FC236}">
                <a16:creationId xmlns:a16="http://schemas.microsoft.com/office/drawing/2014/main" id="{E83914C1-36B4-40F2-B201-24263CCFDAAB}"/>
              </a:ext>
            </a:extLst>
          </p:cNvPr>
          <p:cNvGraphicFramePr>
            <a:graphicFrameLocks noGrp="1"/>
          </p:cNvGraphicFramePr>
          <p:nvPr>
            <p:extLst>
              <p:ext uri="{D42A27DB-BD31-4B8C-83A1-F6EECF244321}">
                <p14:modId xmlns:p14="http://schemas.microsoft.com/office/powerpoint/2010/main" val="3003964638"/>
              </p:ext>
            </p:extLst>
          </p:nvPr>
        </p:nvGraphicFramePr>
        <p:xfrm>
          <a:off x="566058" y="2967404"/>
          <a:ext cx="9914374" cy="3513772"/>
        </p:xfrm>
        <a:graphic>
          <a:graphicData uri="http://schemas.openxmlformats.org/drawingml/2006/table">
            <a:tbl>
              <a:tblPr firstRow="1" firstCol="1" bandRow="1">
                <a:tableStyleId>{8C4CF288-972E-4743-8E86-1657B9A28F19}</a:tableStyleId>
              </a:tblPr>
              <a:tblGrid>
                <a:gridCol w="1477705">
                  <a:extLst>
                    <a:ext uri="{9D8B030D-6E8A-4147-A177-3AD203B41FA5}">
                      <a16:colId xmlns:a16="http://schemas.microsoft.com/office/drawing/2014/main" val="2079511244"/>
                    </a:ext>
                  </a:extLst>
                </a:gridCol>
                <a:gridCol w="939317">
                  <a:extLst>
                    <a:ext uri="{9D8B030D-6E8A-4147-A177-3AD203B41FA5}">
                      <a16:colId xmlns:a16="http://schemas.microsoft.com/office/drawing/2014/main" val="958664777"/>
                    </a:ext>
                  </a:extLst>
                </a:gridCol>
                <a:gridCol w="1088233">
                  <a:extLst>
                    <a:ext uri="{9D8B030D-6E8A-4147-A177-3AD203B41FA5}">
                      <a16:colId xmlns:a16="http://schemas.microsoft.com/office/drawing/2014/main" val="4072782784"/>
                    </a:ext>
                  </a:extLst>
                </a:gridCol>
                <a:gridCol w="859131">
                  <a:extLst>
                    <a:ext uri="{9D8B030D-6E8A-4147-A177-3AD203B41FA5}">
                      <a16:colId xmlns:a16="http://schemas.microsoft.com/office/drawing/2014/main" val="292478122"/>
                    </a:ext>
                  </a:extLst>
                </a:gridCol>
                <a:gridCol w="5549988">
                  <a:extLst>
                    <a:ext uri="{9D8B030D-6E8A-4147-A177-3AD203B41FA5}">
                      <a16:colId xmlns:a16="http://schemas.microsoft.com/office/drawing/2014/main" val="3209015548"/>
                    </a:ext>
                  </a:extLst>
                </a:gridCol>
              </a:tblGrid>
              <a:tr h="180531">
                <a:tc>
                  <a:txBody>
                    <a:bodyPr/>
                    <a:lstStyle/>
                    <a:p>
                      <a:pPr lvl="0">
                        <a:lnSpc>
                          <a:spcPct val="100000"/>
                        </a:lnSpc>
                        <a:spcAft>
                          <a:spcPts val="0"/>
                        </a:spcAft>
                      </a:pPr>
                      <a:r>
                        <a:rPr lang="en-US" sz="1200" dirty="0">
                          <a:effectLst/>
                        </a:rPr>
                        <a:t>Risk</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Priority</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Probability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Impact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Mitigation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2587931544"/>
                  </a:ext>
                </a:extLst>
              </a:tr>
              <a:tr h="618764">
                <a:tc>
                  <a:txBody>
                    <a:bodyPr/>
                    <a:lstStyle/>
                    <a:p>
                      <a:pPr lvl="0">
                        <a:lnSpc>
                          <a:spcPct val="100000"/>
                        </a:lnSpc>
                        <a:spcAft>
                          <a:spcPts val="0"/>
                        </a:spcAft>
                      </a:pPr>
                      <a:r>
                        <a:rPr lang="en-US" sz="1200" dirty="0">
                          <a:effectLst/>
                        </a:rPr>
                        <a:t>Misunderstood requirements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User stories in Gherkin language accepted by business stakeholders</a:t>
                      </a:r>
                    </a:p>
                    <a:p>
                      <a:pPr lvl="0">
                        <a:lnSpc>
                          <a:spcPct val="100000"/>
                        </a:lnSpc>
                        <a:spcAft>
                          <a:spcPts val="0"/>
                        </a:spcAft>
                      </a:pPr>
                      <a:r>
                        <a:rPr lang="en-US" sz="1200" dirty="0">
                          <a:effectLst/>
                        </a:rPr>
                        <a:t>- Constant communication</a:t>
                      </a:r>
                    </a:p>
                    <a:p>
                      <a:pPr lvl="0">
                        <a:lnSpc>
                          <a:spcPct val="100000"/>
                        </a:lnSpc>
                        <a:spcAft>
                          <a:spcPts val="0"/>
                        </a:spcAft>
                      </a:pPr>
                      <a:r>
                        <a:rPr lang="en-US" sz="1200" dirty="0">
                          <a:effectLst/>
                        </a:rPr>
                        <a:t>- Feedback from users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1874369772"/>
                  </a:ext>
                </a:extLst>
              </a:tr>
              <a:tr h="797762">
                <a:tc>
                  <a:txBody>
                    <a:bodyPr/>
                    <a:lstStyle/>
                    <a:p>
                      <a:pPr lvl="0">
                        <a:lnSpc>
                          <a:spcPct val="100000"/>
                        </a:lnSpc>
                        <a:spcAft>
                          <a:spcPts val="0"/>
                        </a:spcAft>
                      </a:pPr>
                      <a:r>
                        <a:rPr lang="en-US" sz="1200">
                          <a:effectLst/>
                        </a:rPr>
                        <a:t>Scope creep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Vision and Scope Document</a:t>
                      </a:r>
                    </a:p>
                    <a:p>
                      <a:pPr lvl="0">
                        <a:lnSpc>
                          <a:spcPct val="100000"/>
                        </a:lnSpc>
                        <a:spcAft>
                          <a:spcPts val="0"/>
                        </a:spcAft>
                      </a:pPr>
                      <a:r>
                        <a:rPr lang="en-US" sz="1200" dirty="0">
                          <a:effectLst/>
                        </a:rPr>
                        <a:t>- Definition of Done document</a:t>
                      </a:r>
                    </a:p>
                    <a:p>
                      <a:pPr lvl="0">
                        <a:lnSpc>
                          <a:spcPct val="100000"/>
                        </a:lnSpc>
                        <a:spcAft>
                          <a:spcPts val="0"/>
                        </a:spcAft>
                      </a:pPr>
                      <a:r>
                        <a:rPr lang="en-US" sz="1200" dirty="0">
                          <a:effectLst/>
                        </a:rPr>
                        <a:t>- User’s involvement</a:t>
                      </a:r>
                    </a:p>
                    <a:p>
                      <a:pPr lvl="0">
                        <a:lnSpc>
                          <a:spcPct val="100000"/>
                        </a:lnSpc>
                        <a:spcAft>
                          <a:spcPts val="0"/>
                        </a:spcAft>
                      </a:pPr>
                      <a:r>
                        <a:rPr lang="en-US" sz="1200" dirty="0">
                          <a:effectLst/>
                        </a:rPr>
                        <a:t>- Project plan accepted by stakeholders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08766947"/>
                  </a:ext>
                </a:extLst>
              </a:tr>
              <a:tr h="455242">
                <a:tc>
                  <a:txBody>
                    <a:bodyPr/>
                    <a:lstStyle/>
                    <a:p>
                      <a:pPr lvl="0">
                        <a:lnSpc>
                          <a:spcPct val="100000"/>
                        </a:lnSpc>
                        <a:spcAft>
                          <a:spcPts val="0"/>
                        </a:spcAft>
                      </a:pPr>
                      <a:r>
                        <a:rPr lang="en-US" sz="1200">
                          <a:effectLst/>
                        </a:rPr>
                        <a:t>Employee turnover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Medium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76802482"/>
                  </a:ext>
                </a:extLst>
              </a:tr>
              <a:tr h="455242">
                <a:tc>
                  <a:txBody>
                    <a:bodyPr/>
                    <a:lstStyle/>
                    <a:p>
                      <a:pPr lvl="0">
                        <a:lnSpc>
                          <a:spcPct val="100000"/>
                        </a:lnSpc>
                        <a:spcAft>
                          <a:spcPts val="0"/>
                        </a:spcAft>
                      </a:pPr>
                      <a:r>
                        <a:rPr lang="en-US" sz="1200">
                          <a:effectLst/>
                        </a:rPr>
                        <a:t>No single point of failure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Knowledge sharing</a:t>
                      </a:r>
                    </a:p>
                    <a:p>
                      <a:pPr lvl="0">
                        <a:lnSpc>
                          <a:spcPct val="100000"/>
                        </a:lnSpc>
                        <a:spcAft>
                          <a:spcPts val="0"/>
                        </a:spcAft>
                      </a:pPr>
                      <a:r>
                        <a:rPr lang="en-US" sz="1200" dirty="0">
                          <a:effectLst/>
                        </a:rPr>
                        <a:t>- Multiple points of contact (POC)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63402394"/>
                  </a:ext>
                </a:extLst>
              </a:tr>
              <a:tr h="523366">
                <a:tc>
                  <a:txBody>
                    <a:bodyPr/>
                    <a:lstStyle/>
                    <a:p>
                      <a:pPr lvl="0">
                        <a:lnSpc>
                          <a:spcPct val="100000"/>
                        </a:lnSpc>
                        <a:spcAft>
                          <a:spcPts val="0"/>
                        </a:spcAft>
                      </a:pPr>
                      <a:r>
                        <a:rPr lang="en-US" sz="1200">
                          <a:effectLst/>
                        </a:rPr>
                        <a:t>Communication issues (time-zone disparities)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Constant information sharing</a:t>
                      </a:r>
                    </a:p>
                    <a:p>
                      <a:pPr lvl="0">
                        <a:lnSpc>
                          <a:spcPct val="100000"/>
                        </a:lnSpc>
                        <a:spcAft>
                          <a:spcPts val="0"/>
                        </a:spcAft>
                      </a:pPr>
                      <a:r>
                        <a:rPr lang="en-US" sz="1200" dirty="0">
                          <a:effectLst/>
                        </a:rPr>
                        <a:t>- Source-control update policy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924357019"/>
                  </a:ext>
                </a:extLst>
              </a:tr>
              <a:tr h="455242">
                <a:tc>
                  <a:txBody>
                    <a:bodyPr/>
                    <a:lstStyle/>
                    <a:p>
                      <a:pPr lvl="0">
                        <a:lnSpc>
                          <a:spcPct val="100000"/>
                        </a:lnSpc>
                        <a:spcAft>
                          <a:spcPts val="0"/>
                        </a:spcAft>
                      </a:pPr>
                      <a:r>
                        <a:rPr lang="en-US" sz="1200" dirty="0">
                          <a:effectLst/>
                        </a:rPr>
                        <a:t>Part-time developers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89465307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91584"/>
    </mc:Choice>
    <mc:Fallback xmlns="">
      <p:transition spd="slow" advTm="915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7"/>
          <p:cNvSpPr txBox="1">
            <a:spLocks noGrp="1"/>
          </p:cNvSpPr>
          <p:nvPr>
            <p:ph type="title"/>
          </p:nvPr>
        </p:nvSpPr>
        <p:spPr>
          <a:xfrm>
            <a:off x="741829" y="43451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Planned Schedule</a:t>
            </a:r>
            <a:endParaRPr/>
          </a:p>
        </p:txBody>
      </p:sp>
      <p:pic>
        <p:nvPicPr>
          <p:cNvPr id="301" name="Google Shape;301;p7"/>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02" name="Google Shape;302;p7"/>
          <p:cNvSpPr txBox="1"/>
          <p:nvPr/>
        </p:nvSpPr>
        <p:spPr>
          <a:xfrm>
            <a:off x="257550" y="6457800"/>
            <a:ext cx="8147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3: Gantt Chart </a:t>
            </a:r>
            <a:endParaRPr>
              <a:latin typeface="Century Gothic"/>
              <a:ea typeface="Century Gothic"/>
              <a:cs typeface="Century Gothic"/>
              <a:sym typeface="Century Gothic"/>
            </a:endParaRPr>
          </a:p>
        </p:txBody>
      </p:sp>
      <p:pic>
        <p:nvPicPr>
          <p:cNvPr id="303" name="Google Shape;303;p7"/>
          <p:cNvPicPr preferRelativeResize="0"/>
          <p:nvPr/>
        </p:nvPicPr>
        <p:blipFill>
          <a:blip r:embed="rId6">
            <a:alphaModFix/>
          </a:blip>
          <a:stretch>
            <a:fillRect/>
          </a:stretch>
        </p:blipFill>
        <p:spPr>
          <a:xfrm>
            <a:off x="257550" y="1372968"/>
            <a:ext cx="11495498" cy="5011383"/>
          </a:xfrm>
          <a:prstGeom prst="rect">
            <a:avLst/>
          </a:prstGeom>
          <a:noFill/>
          <a:ln>
            <a:noFill/>
          </a:ln>
        </p:spPr>
      </p:pic>
      <p:pic>
        <p:nvPicPr>
          <p:cNvPr id="3" name="Planned schedule">
            <a:hlinkClick r:id="" action="ppaction://media"/>
            <a:extLst>
              <a:ext uri="{FF2B5EF4-FFF2-40B4-BE49-F238E27FC236}">
                <a16:creationId xmlns:a16="http://schemas.microsoft.com/office/drawing/2014/main" id="{DC3F8C44-E1E8-4F73-B29E-2C6421E024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60618" y="6457800"/>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3632"/>
    </mc:Choice>
    <mc:Fallback xmlns="">
      <p:transition spd="slow" advTm="93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6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Milestones</a:t>
            </a:r>
            <a:endParaRPr/>
          </a:p>
        </p:txBody>
      </p:sp>
      <p:pic>
        <p:nvPicPr>
          <p:cNvPr id="318" name="Google Shape;318;p5"/>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19" name="Google Shape;319;p5"/>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2: Project Milestones</a:t>
            </a:r>
            <a:endParaRPr>
              <a:latin typeface="Century Gothic"/>
              <a:ea typeface="Century Gothic"/>
              <a:cs typeface="Century Gothic"/>
              <a:sym typeface="Century Gothic"/>
            </a:endParaRPr>
          </a:p>
        </p:txBody>
      </p:sp>
      <p:sp>
        <p:nvSpPr>
          <p:cNvPr id="51" name="Google Shape;77;p15">
            <a:extLst>
              <a:ext uri="{FF2B5EF4-FFF2-40B4-BE49-F238E27FC236}">
                <a16:creationId xmlns:a16="http://schemas.microsoft.com/office/drawing/2014/main" id="{EFDFECDD-70A4-4B26-A99A-8DBF5A19DACD}"/>
              </a:ext>
            </a:extLst>
          </p:cNvPr>
          <p:cNvSpPr txBox="1"/>
          <p:nvPr/>
        </p:nvSpPr>
        <p:spPr>
          <a:xfrm>
            <a:off x="8660964" y="5455092"/>
            <a:ext cx="1219227" cy="43060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Go live</a:t>
            </a:r>
            <a:endParaRPr dirty="0">
              <a:solidFill>
                <a:srgbClr val="434343"/>
              </a:solidFill>
              <a:latin typeface="Fira Sans Extra Condensed Medium"/>
              <a:ea typeface="Fira Sans Extra Condensed Medium"/>
              <a:cs typeface="Fira Sans Extra Condensed Medium"/>
              <a:sym typeface="Fira Sans Extra Condensed Medium"/>
            </a:endParaRPr>
          </a:p>
        </p:txBody>
      </p:sp>
      <p:grpSp>
        <p:nvGrpSpPr>
          <p:cNvPr id="52" name="Google Shape;56;p15">
            <a:extLst>
              <a:ext uri="{FF2B5EF4-FFF2-40B4-BE49-F238E27FC236}">
                <a16:creationId xmlns:a16="http://schemas.microsoft.com/office/drawing/2014/main" id="{3564925D-0E41-456B-9BE5-215F00253B82}"/>
              </a:ext>
            </a:extLst>
          </p:cNvPr>
          <p:cNvGrpSpPr/>
          <p:nvPr/>
        </p:nvGrpSpPr>
        <p:grpSpPr>
          <a:xfrm>
            <a:off x="1250894" y="3143275"/>
            <a:ext cx="1605517" cy="1683400"/>
            <a:chOff x="606849" y="1353429"/>
            <a:chExt cx="1719651" cy="1679471"/>
          </a:xfrm>
        </p:grpSpPr>
        <p:sp>
          <p:nvSpPr>
            <p:cNvPr id="53" name="Google Shape;57;p15">
              <a:extLst>
                <a:ext uri="{FF2B5EF4-FFF2-40B4-BE49-F238E27FC236}">
                  <a16:creationId xmlns:a16="http://schemas.microsoft.com/office/drawing/2014/main" id="{99301322-E3C7-4661-87B4-B28D345961AF}"/>
                </a:ext>
              </a:extLst>
            </p:cNvPr>
            <p:cNvSpPr/>
            <p:nvPr/>
          </p:nvSpPr>
          <p:spPr>
            <a:xfrm>
              <a:off x="1912750" y="1382375"/>
              <a:ext cx="230100" cy="1119800"/>
            </a:xfrm>
            <a:custGeom>
              <a:avLst/>
              <a:gdLst/>
              <a:ahLst/>
              <a:cxnLst/>
              <a:rect l="l" t="t" r="r" b="b"/>
              <a:pathLst>
                <a:path w="9204" h="44792" extrusionOk="0">
                  <a:moveTo>
                    <a:pt x="0" y="1"/>
                  </a:moveTo>
                  <a:lnTo>
                    <a:pt x="0" y="33291"/>
                  </a:lnTo>
                  <a:cubicBezTo>
                    <a:pt x="0" y="38244"/>
                    <a:pt x="2810" y="42649"/>
                    <a:pt x="7096" y="44792"/>
                  </a:cubicBezTo>
                  <a:lnTo>
                    <a:pt x="9204" y="44792"/>
                  </a:lnTo>
                  <a:lnTo>
                    <a:pt x="9204" y="43328"/>
                  </a:lnTo>
                  <a:cubicBezTo>
                    <a:pt x="5025" y="41804"/>
                    <a:pt x="2179" y="37827"/>
                    <a:pt x="2179" y="33291"/>
                  </a:cubicBezTo>
                  <a:lnTo>
                    <a:pt x="2179" y="1"/>
                  </a:ln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8;p15">
              <a:extLst>
                <a:ext uri="{FF2B5EF4-FFF2-40B4-BE49-F238E27FC236}">
                  <a16:creationId xmlns:a16="http://schemas.microsoft.com/office/drawing/2014/main" id="{224D7430-138F-426D-B32B-EFB4E3652BC0}"/>
                </a:ext>
              </a:extLst>
            </p:cNvPr>
            <p:cNvSpPr/>
            <p:nvPr/>
          </p:nvSpPr>
          <p:spPr>
            <a:xfrm>
              <a:off x="1192125" y="2443825"/>
              <a:ext cx="1134375" cy="589075"/>
            </a:xfrm>
            <a:custGeom>
              <a:avLst/>
              <a:gdLst/>
              <a:ahLst/>
              <a:cxnLst/>
              <a:rect l="l" t="t" r="r" b="b"/>
              <a:pathLst>
                <a:path w="45375" h="23563" extrusionOk="0">
                  <a:moveTo>
                    <a:pt x="0" y="0"/>
                  </a:moveTo>
                  <a:lnTo>
                    <a:pt x="0" y="23563"/>
                  </a:lnTo>
                  <a:lnTo>
                    <a:pt x="33599" y="23563"/>
                  </a:lnTo>
                  <a:cubicBezTo>
                    <a:pt x="40100" y="23563"/>
                    <a:pt x="45375" y="18288"/>
                    <a:pt x="45375" y="11788"/>
                  </a:cubicBezTo>
                  <a:cubicBezTo>
                    <a:pt x="45375" y="5275"/>
                    <a:pt x="40100" y="0"/>
                    <a:pt x="33599" y="0"/>
                  </a:cubicBez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10 Nov</a:t>
              </a:r>
              <a:endParaRPr dirty="0">
                <a:solidFill>
                  <a:srgbClr val="FFFFFF"/>
                </a:solidFill>
                <a:latin typeface="Fira Sans Extra Condensed"/>
                <a:ea typeface="Fira Sans Extra Condensed"/>
                <a:cs typeface="Fira Sans Extra Condensed"/>
                <a:sym typeface="Fira Sans Extra Condensed"/>
              </a:endParaRPr>
            </a:p>
          </p:txBody>
        </p:sp>
        <p:sp>
          <p:nvSpPr>
            <p:cNvPr id="55" name="Google Shape;61;p15">
              <a:extLst>
                <a:ext uri="{FF2B5EF4-FFF2-40B4-BE49-F238E27FC236}">
                  <a16:creationId xmlns:a16="http://schemas.microsoft.com/office/drawing/2014/main" id="{6C02E401-47D4-4E9F-888D-01C645A5E968}"/>
                </a:ext>
              </a:extLst>
            </p:cNvPr>
            <p:cNvSpPr txBox="1"/>
            <p:nvPr/>
          </p:nvSpPr>
          <p:spPr>
            <a:xfrm>
              <a:off x="606849" y="1545559"/>
              <a:ext cx="13059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rgbClr val="434343"/>
                </a:solidFill>
                <a:latin typeface="Roboto"/>
                <a:ea typeface="Roboto"/>
                <a:cs typeface="Roboto"/>
                <a:sym typeface="Roboto"/>
              </a:endParaRPr>
            </a:p>
          </p:txBody>
        </p:sp>
        <p:sp>
          <p:nvSpPr>
            <p:cNvPr id="56" name="Google Shape;62;p15">
              <a:extLst>
                <a:ext uri="{FF2B5EF4-FFF2-40B4-BE49-F238E27FC236}">
                  <a16:creationId xmlns:a16="http://schemas.microsoft.com/office/drawing/2014/main" id="{02DEA031-212C-4C77-A6C3-29952CFD002C}"/>
                </a:ext>
              </a:extLst>
            </p:cNvPr>
            <p:cNvSpPr txBox="1"/>
            <p:nvPr/>
          </p:nvSpPr>
          <p:spPr>
            <a:xfrm>
              <a:off x="616916" y="1353429"/>
              <a:ext cx="13059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Kick-off</a:t>
              </a:r>
            </a:p>
          </p:txBody>
        </p:sp>
      </p:grpSp>
      <p:grpSp>
        <p:nvGrpSpPr>
          <p:cNvPr id="57" name="Google Shape;63;p15">
            <a:extLst>
              <a:ext uri="{FF2B5EF4-FFF2-40B4-BE49-F238E27FC236}">
                <a16:creationId xmlns:a16="http://schemas.microsoft.com/office/drawing/2014/main" id="{74EA2A25-0276-49E3-8AE3-800D23F35F53}"/>
              </a:ext>
            </a:extLst>
          </p:cNvPr>
          <p:cNvGrpSpPr/>
          <p:nvPr/>
        </p:nvGrpSpPr>
        <p:grpSpPr>
          <a:xfrm>
            <a:off x="3364486" y="3176930"/>
            <a:ext cx="1614395" cy="1654386"/>
            <a:chOff x="2971440" y="1382375"/>
            <a:chExt cx="1729160" cy="1650525"/>
          </a:xfrm>
        </p:grpSpPr>
        <p:sp>
          <p:nvSpPr>
            <p:cNvPr id="58" name="Google Shape;64;p15">
              <a:extLst>
                <a:ext uri="{FF2B5EF4-FFF2-40B4-BE49-F238E27FC236}">
                  <a16:creationId xmlns:a16="http://schemas.microsoft.com/office/drawing/2014/main" id="{BA99322B-9AFB-4122-BD40-6EAF9AE9B473}"/>
                </a:ext>
              </a:extLst>
            </p:cNvPr>
            <p:cNvSpPr/>
            <p:nvPr/>
          </p:nvSpPr>
          <p:spPr>
            <a:xfrm>
              <a:off x="4286550" y="1382375"/>
              <a:ext cx="230100" cy="1119800"/>
            </a:xfrm>
            <a:custGeom>
              <a:avLst/>
              <a:gdLst/>
              <a:ahLst/>
              <a:cxnLst/>
              <a:rect l="l" t="t" r="r" b="b"/>
              <a:pathLst>
                <a:path w="9204" h="44792" extrusionOk="0">
                  <a:moveTo>
                    <a:pt x="0" y="1"/>
                  </a:moveTo>
                  <a:lnTo>
                    <a:pt x="0" y="33291"/>
                  </a:lnTo>
                  <a:cubicBezTo>
                    <a:pt x="0" y="38244"/>
                    <a:pt x="2810" y="42649"/>
                    <a:pt x="7097" y="44792"/>
                  </a:cubicBezTo>
                  <a:lnTo>
                    <a:pt x="9204" y="44792"/>
                  </a:lnTo>
                  <a:lnTo>
                    <a:pt x="9204" y="43328"/>
                  </a:lnTo>
                  <a:cubicBezTo>
                    <a:pt x="5025" y="41804"/>
                    <a:pt x="2179" y="37827"/>
                    <a:pt x="2179" y="33291"/>
                  </a:cubicBezTo>
                  <a:lnTo>
                    <a:pt x="21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5;p15">
              <a:extLst>
                <a:ext uri="{FF2B5EF4-FFF2-40B4-BE49-F238E27FC236}">
                  <a16:creationId xmlns:a16="http://schemas.microsoft.com/office/drawing/2014/main" id="{78E9076C-8BFD-479B-8AE0-F4E901C20A1D}"/>
                </a:ext>
              </a:extLst>
            </p:cNvPr>
            <p:cNvSpPr/>
            <p:nvPr/>
          </p:nvSpPr>
          <p:spPr>
            <a:xfrm>
              <a:off x="3460550" y="2443825"/>
              <a:ext cx="1240050" cy="589075"/>
            </a:xfrm>
            <a:custGeom>
              <a:avLst/>
              <a:gdLst/>
              <a:ahLst/>
              <a:cxnLst/>
              <a:rect l="l" t="t" r="r" b="b"/>
              <a:pathLst>
                <a:path w="49602" h="23563" extrusionOk="0">
                  <a:moveTo>
                    <a:pt x="1" y="0"/>
                  </a:moveTo>
                  <a:cubicBezTo>
                    <a:pt x="4620" y="1917"/>
                    <a:pt x="7871" y="6477"/>
                    <a:pt x="7871" y="11788"/>
                  </a:cubicBezTo>
                  <a:cubicBezTo>
                    <a:pt x="7871" y="17098"/>
                    <a:pt x="4620" y="21646"/>
                    <a:pt x="1" y="23563"/>
                  </a:cubicBezTo>
                  <a:lnTo>
                    <a:pt x="37827" y="23563"/>
                  </a:lnTo>
                  <a:cubicBezTo>
                    <a:pt x="44328" y="23563"/>
                    <a:pt x="49602" y="18288"/>
                    <a:pt x="49602" y="11788"/>
                  </a:cubicBezTo>
                  <a:cubicBezTo>
                    <a:pt x="49602" y="5275"/>
                    <a:pt x="44328" y="0"/>
                    <a:pt x="37827" y="0"/>
                  </a:cubicBezTo>
                  <a:close/>
                </a:path>
              </a:pathLst>
            </a:custGeom>
            <a:solidFill>
              <a:srgbClr val="869F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10 Jan</a:t>
              </a:r>
              <a:endParaRPr dirty="0">
                <a:solidFill>
                  <a:srgbClr val="FFFFFF"/>
                </a:solidFill>
                <a:latin typeface="Fira Sans Extra Condensed"/>
                <a:ea typeface="Fira Sans Extra Condensed"/>
                <a:cs typeface="Fira Sans Extra Condensed"/>
                <a:sym typeface="Fira Sans Extra Condensed"/>
              </a:endParaRPr>
            </a:p>
          </p:txBody>
        </p:sp>
        <p:sp>
          <p:nvSpPr>
            <p:cNvPr id="60" name="Google Shape;69;p15">
              <a:extLst>
                <a:ext uri="{FF2B5EF4-FFF2-40B4-BE49-F238E27FC236}">
                  <a16:creationId xmlns:a16="http://schemas.microsoft.com/office/drawing/2014/main" id="{D43F6E88-34AB-4065-8CA0-6054D43A6A33}"/>
                </a:ext>
              </a:extLst>
            </p:cNvPr>
            <p:cNvSpPr txBox="1"/>
            <p:nvPr/>
          </p:nvSpPr>
          <p:spPr>
            <a:xfrm>
              <a:off x="2980649" y="1550190"/>
              <a:ext cx="13059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rgbClr val="434343"/>
                </a:solidFill>
                <a:latin typeface="Roboto"/>
                <a:ea typeface="Roboto"/>
                <a:cs typeface="Roboto"/>
                <a:sym typeface="Roboto"/>
              </a:endParaRPr>
            </a:p>
          </p:txBody>
        </p:sp>
        <p:sp>
          <p:nvSpPr>
            <p:cNvPr id="61" name="Google Shape;70;p15">
              <a:extLst>
                <a:ext uri="{FF2B5EF4-FFF2-40B4-BE49-F238E27FC236}">
                  <a16:creationId xmlns:a16="http://schemas.microsoft.com/office/drawing/2014/main" id="{78B831F8-5CD0-4B78-B6E0-783C8A1D854E}"/>
                </a:ext>
              </a:extLst>
            </p:cNvPr>
            <p:cNvSpPr txBox="1"/>
            <p:nvPr/>
          </p:nvSpPr>
          <p:spPr>
            <a:xfrm>
              <a:off x="2971440" y="1522593"/>
              <a:ext cx="13059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Design Planning</a:t>
              </a:r>
            </a:p>
            <a:p>
              <a:pPr marL="0" lvl="0" indent="0" algn="r" rtl="0">
                <a:spcBef>
                  <a:spcPts val="0"/>
                </a:spcBef>
                <a:spcAft>
                  <a:spcPts val="0"/>
                </a:spcAft>
                <a:buNone/>
              </a:pPr>
              <a:r>
                <a:rPr lang="en-US" dirty="0">
                  <a:solidFill>
                    <a:srgbClr val="434343"/>
                  </a:solidFill>
                  <a:latin typeface="Fira Sans Extra Condensed Medium"/>
                  <a:ea typeface="Fira Sans Extra Condensed Medium"/>
                  <a:cs typeface="Fira Sans Extra Condensed Medium"/>
                  <a:sym typeface="Fira Sans Extra Condensed Medium"/>
                </a:rPr>
                <a:t>E</a:t>
              </a:r>
              <a:r>
                <a:rPr lang="en" dirty="0">
                  <a:solidFill>
                    <a:srgbClr val="434343"/>
                  </a:solidFill>
                  <a:latin typeface="Fira Sans Extra Condensed Medium"/>
                  <a:ea typeface="Fira Sans Extra Condensed Medium"/>
                  <a:cs typeface="Fira Sans Extra Condensed Medium"/>
                  <a:sym typeface="Fira Sans Extra Condensed Medium"/>
                </a:rPr>
                <a:t>stimation</a:t>
              </a:r>
            </a:p>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start</a:t>
              </a:r>
              <a:endParaRPr dirty="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62" name="Google Shape;71;p15">
            <a:extLst>
              <a:ext uri="{FF2B5EF4-FFF2-40B4-BE49-F238E27FC236}">
                <a16:creationId xmlns:a16="http://schemas.microsoft.com/office/drawing/2014/main" id="{29F7CD71-FC38-44FA-8CBE-1F351D7E2DAC}"/>
              </a:ext>
            </a:extLst>
          </p:cNvPr>
          <p:cNvGrpSpPr/>
          <p:nvPr/>
        </p:nvGrpSpPr>
        <p:grpSpPr>
          <a:xfrm>
            <a:off x="6374524" y="3216793"/>
            <a:ext cx="2878176" cy="2389478"/>
            <a:chOff x="5194623" y="1426776"/>
            <a:chExt cx="3082780" cy="2383901"/>
          </a:xfrm>
        </p:grpSpPr>
        <p:sp>
          <p:nvSpPr>
            <p:cNvPr id="63" name="Google Shape;72;p15">
              <a:extLst>
                <a:ext uri="{FF2B5EF4-FFF2-40B4-BE49-F238E27FC236}">
                  <a16:creationId xmlns:a16="http://schemas.microsoft.com/office/drawing/2014/main" id="{0421E315-0700-433C-A318-83679F3495C4}"/>
                </a:ext>
              </a:extLst>
            </p:cNvPr>
            <p:cNvSpPr/>
            <p:nvPr/>
          </p:nvSpPr>
          <p:spPr>
            <a:xfrm>
              <a:off x="7833582" y="1426776"/>
              <a:ext cx="230425" cy="1119800"/>
            </a:xfrm>
            <a:custGeom>
              <a:avLst/>
              <a:gdLst/>
              <a:ahLst/>
              <a:cxnLst/>
              <a:rect l="l" t="t" r="r" b="b"/>
              <a:pathLst>
                <a:path w="9217" h="44792" extrusionOk="0">
                  <a:moveTo>
                    <a:pt x="1" y="1"/>
                  </a:moveTo>
                  <a:lnTo>
                    <a:pt x="1" y="33291"/>
                  </a:lnTo>
                  <a:cubicBezTo>
                    <a:pt x="1" y="38244"/>
                    <a:pt x="2823" y="42649"/>
                    <a:pt x="7097" y="44792"/>
                  </a:cubicBezTo>
                  <a:lnTo>
                    <a:pt x="9216" y="44792"/>
                  </a:lnTo>
                  <a:lnTo>
                    <a:pt x="9216" y="43328"/>
                  </a:lnTo>
                  <a:cubicBezTo>
                    <a:pt x="5025" y="41804"/>
                    <a:pt x="2192" y="37827"/>
                    <a:pt x="2192" y="33291"/>
                  </a:cubicBezTo>
                  <a:lnTo>
                    <a:pt x="21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3;p15">
              <a:extLst>
                <a:ext uri="{FF2B5EF4-FFF2-40B4-BE49-F238E27FC236}">
                  <a16:creationId xmlns:a16="http://schemas.microsoft.com/office/drawing/2014/main" id="{E7C1EF4D-FFDC-4007-B737-53D01E0B1270}"/>
                </a:ext>
              </a:extLst>
            </p:cNvPr>
            <p:cNvSpPr/>
            <p:nvPr/>
          </p:nvSpPr>
          <p:spPr>
            <a:xfrm>
              <a:off x="5831075" y="2443825"/>
              <a:ext cx="1240375" cy="589075"/>
            </a:xfrm>
            <a:custGeom>
              <a:avLst/>
              <a:gdLst/>
              <a:ahLst/>
              <a:cxnLst/>
              <a:rect l="l" t="t" r="r" b="b"/>
              <a:pathLst>
                <a:path w="49615" h="23563" extrusionOk="0">
                  <a:moveTo>
                    <a:pt x="1" y="0"/>
                  </a:moveTo>
                  <a:cubicBezTo>
                    <a:pt x="4621" y="1917"/>
                    <a:pt x="7871" y="6477"/>
                    <a:pt x="7871" y="11788"/>
                  </a:cubicBezTo>
                  <a:cubicBezTo>
                    <a:pt x="7871" y="17098"/>
                    <a:pt x="4621" y="21646"/>
                    <a:pt x="1" y="23563"/>
                  </a:cubicBezTo>
                  <a:lnTo>
                    <a:pt x="37827" y="23563"/>
                  </a:lnTo>
                  <a:cubicBezTo>
                    <a:pt x="44340" y="23563"/>
                    <a:pt x="49614" y="18288"/>
                    <a:pt x="49614" y="11788"/>
                  </a:cubicBezTo>
                  <a:cubicBezTo>
                    <a:pt x="49614" y="5275"/>
                    <a:pt x="44340" y="0"/>
                    <a:pt x="37827" y="0"/>
                  </a:cubicBez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15 Feb</a:t>
              </a:r>
              <a:endParaRPr dirty="0">
                <a:solidFill>
                  <a:srgbClr val="FFFFFF"/>
                </a:solidFill>
                <a:latin typeface="Fira Sans Extra Condensed"/>
                <a:ea typeface="Fira Sans Extra Condensed"/>
                <a:cs typeface="Fira Sans Extra Condensed"/>
                <a:sym typeface="Fira Sans Extra Condensed"/>
              </a:endParaRPr>
            </a:p>
          </p:txBody>
        </p:sp>
        <p:sp>
          <p:nvSpPr>
            <p:cNvPr id="65" name="Google Shape;74;p15">
              <a:extLst>
                <a:ext uri="{FF2B5EF4-FFF2-40B4-BE49-F238E27FC236}">
                  <a16:creationId xmlns:a16="http://schemas.microsoft.com/office/drawing/2014/main" id="{E87BE982-FF11-4301-9E38-0434B8BC2722}"/>
                </a:ext>
              </a:extLst>
            </p:cNvPr>
            <p:cNvSpPr/>
            <p:nvPr/>
          </p:nvSpPr>
          <p:spPr>
            <a:xfrm>
              <a:off x="8023825" y="1541746"/>
              <a:ext cx="161840" cy="91204"/>
            </a:xfrm>
            <a:custGeom>
              <a:avLst/>
              <a:gdLst/>
              <a:ahLst/>
              <a:cxnLst/>
              <a:rect l="l" t="t" r="r" b="b"/>
              <a:pathLst>
                <a:path w="5835" h="3317" extrusionOk="0">
                  <a:moveTo>
                    <a:pt x="2971" y="0"/>
                  </a:moveTo>
                  <a:cubicBezTo>
                    <a:pt x="2233" y="0"/>
                    <a:pt x="1495" y="280"/>
                    <a:pt x="929" y="840"/>
                  </a:cubicBezTo>
                  <a:cubicBezTo>
                    <a:pt x="262" y="1518"/>
                    <a:pt x="0" y="2447"/>
                    <a:pt x="131" y="3316"/>
                  </a:cubicBezTo>
                  <a:lnTo>
                    <a:pt x="739" y="3256"/>
                  </a:lnTo>
                  <a:cubicBezTo>
                    <a:pt x="619" y="2554"/>
                    <a:pt x="822" y="1816"/>
                    <a:pt x="1370" y="1280"/>
                  </a:cubicBezTo>
                  <a:cubicBezTo>
                    <a:pt x="1810" y="834"/>
                    <a:pt x="2391" y="610"/>
                    <a:pt x="2971" y="610"/>
                  </a:cubicBezTo>
                  <a:cubicBezTo>
                    <a:pt x="3551" y="610"/>
                    <a:pt x="4132" y="834"/>
                    <a:pt x="4572" y="1280"/>
                  </a:cubicBezTo>
                  <a:cubicBezTo>
                    <a:pt x="5001" y="1709"/>
                    <a:pt x="5215" y="2256"/>
                    <a:pt x="5239" y="2828"/>
                  </a:cubicBezTo>
                  <a:lnTo>
                    <a:pt x="5834" y="2768"/>
                  </a:lnTo>
                  <a:cubicBezTo>
                    <a:pt x="5811" y="2066"/>
                    <a:pt x="5537" y="1375"/>
                    <a:pt x="5013" y="840"/>
                  </a:cubicBezTo>
                  <a:cubicBezTo>
                    <a:pt x="4447" y="280"/>
                    <a:pt x="3709" y="0"/>
                    <a:pt x="29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75;p15">
              <a:extLst>
                <a:ext uri="{FF2B5EF4-FFF2-40B4-BE49-F238E27FC236}">
                  <a16:creationId xmlns:a16="http://schemas.microsoft.com/office/drawing/2014/main" id="{6EA78BFB-FE8F-4018-B3E3-79E3EA7FF113}"/>
                </a:ext>
              </a:extLst>
            </p:cNvPr>
            <p:cNvSpPr/>
            <p:nvPr/>
          </p:nvSpPr>
          <p:spPr>
            <a:xfrm>
              <a:off x="7973402" y="1500721"/>
              <a:ext cx="304001" cy="297265"/>
            </a:xfrm>
            <a:custGeom>
              <a:avLst/>
              <a:gdLst/>
              <a:ahLst/>
              <a:cxnLst/>
              <a:rect l="l" t="t" r="r" b="b"/>
              <a:pathLst>
                <a:path w="10407" h="10008" extrusionOk="0">
                  <a:moveTo>
                    <a:pt x="4507" y="611"/>
                  </a:moveTo>
                  <a:cubicBezTo>
                    <a:pt x="5403" y="611"/>
                    <a:pt x="6299" y="953"/>
                    <a:pt x="6977" y="1638"/>
                  </a:cubicBezTo>
                  <a:cubicBezTo>
                    <a:pt x="8335" y="2995"/>
                    <a:pt x="8335" y="5222"/>
                    <a:pt x="6977" y="6579"/>
                  </a:cubicBezTo>
                  <a:cubicBezTo>
                    <a:pt x="6299" y="7258"/>
                    <a:pt x="5403" y="7597"/>
                    <a:pt x="4507" y="7597"/>
                  </a:cubicBezTo>
                  <a:cubicBezTo>
                    <a:pt x="3611" y="7597"/>
                    <a:pt x="2715" y="7258"/>
                    <a:pt x="2036" y="6579"/>
                  </a:cubicBezTo>
                  <a:cubicBezTo>
                    <a:pt x="667" y="5222"/>
                    <a:pt x="667" y="2995"/>
                    <a:pt x="2036" y="1638"/>
                  </a:cubicBezTo>
                  <a:cubicBezTo>
                    <a:pt x="2715" y="953"/>
                    <a:pt x="3611" y="611"/>
                    <a:pt x="4507" y="611"/>
                  </a:cubicBezTo>
                  <a:close/>
                  <a:moveTo>
                    <a:pt x="8299" y="7365"/>
                  </a:moveTo>
                  <a:lnTo>
                    <a:pt x="9537" y="8603"/>
                  </a:lnTo>
                  <a:lnTo>
                    <a:pt x="9002" y="9139"/>
                  </a:lnTo>
                  <a:lnTo>
                    <a:pt x="7763" y="7901"/>
                  </a:lnTo>
                  <a:lnTo>
                    <a:pt x="8299" y="7365"/>
                  </a:lnTo>
                  <a:close/>
                  <a:moveTo>
                    <a:pt x="4507" y="1"/>
                  </a:moveTo>
                  <a:cubicBezTo>
                    <a:pt x="3456" y="1"/>
                    <a:pt x="2405" y="400"/>
                    <a:pt x="1608" y="1197"/>
                  </a:cubicBezTo>
                  <a:cubicBezTo>
                    <a:pt x="0" y="2805"/>
                    <a:pt x="0" y="5412"/>
                    <a:pt x="1608" y="7008"/>
                  </a:cubicBezTo>
                  <a:cubicBezTo>
                    <a:pt x="2404" y="7811"/>
                    <a:pt x="3452" y="8210"/>
                    <a:pt x="4502" y="8210"/>
                  </a:cubicBezTo>
                  <a:cubicBezTo>
                    <a:pt x="5445" y="8210"/>
                    <a:pt x="6390" y="7888"/>
                    <a:pt x="7156" y="7246"/>
                  </a:cubicBezTo>
                  <a:lnTo>
                    <a:pt x="7358" y="7448"/>
                  </a:lnTo>
                  <a:lnTo>
                    <a:pt x="6894" y="7901"/>
                  </a:lnTo>
                  <a:lnTo>
                    <a:pt x="9002" y="10008"/>
                  </a:lnTo>
                  <a:lnTo>
                    <a:pt x="10406" y="8603"/>
                  </a:lnTo>
                  <a:lnTo>
                    <a:pt x="8299" y="6496"/>
                  </a:lnTo>
                  <a:lnTo>
                    <a:pt x="7835" y="6960"/>
                  </a:lnTo>
                  <a:lnTo>
                    <a:pt x="7644" y="6758"/>
                  </a:lnTo>
                  <a:cubicBezTo>
                    <a:pt x="9002" y="5150"/>
                    <a:pt x="8930" y="2721"/>
                    <a:pt x="7406" y="1197"/>
                  </a:cubicBezTo>
                  <a:cubicBezTo>
                    <a:pt x="6608" y="400"/>
                    <a:pt x="5558" y="1"/>
                    <a:pt x="45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76;p15">
              <a:extLst>
                <a:ext uri="{FF2B5EF4-FFF2-40B4-BE49-F238E27FC236}">
                  <a16:creationId xmlns:a16="http://schemas.microsoft.com/office/drawing/2014/main" id="{1E70ACEE-91EB-4816-B23A-4549DDF4D9E9}"/>
                </a:ext>
              </a:extLst>
            </p:cNvPr>
            <p:cNvSpPr txBox="1"/>
            <p:nvPr/>
          </p:nvSpPr>
          <p:spPr>
            <a:xfrm>
              <a:off x="5354475" y="1550190"/>
              <a:ext cx="1305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dirty="0">
                <a:solidFill>
                  <a:srgbClr val="434343"/>
                </a:solidFill>
                <a:latin typeface="Roboto"/>
                <a:ea typeface="Roboto"/>
                <a:cs typeface="Roboto"/>
                <a:sym typeface="Roboto"/>
              </a:endParaRPr>
            </a:p>
          </p:txBody>
        </p:sp>
        <p:sp>
          <p:nvSpPr>
            <p:cNvPr id="68" name="Google Shape;77;p15">
              <a:extLst>
                <a:ext uri="{FF2B5EF4-FFF2-40B4-BE49-F238E27FC236}">
                  <a16:creationId xmlns:a16="http://schemas.microsoft.com/office/drawing/2014/main" id="{B42BE2A6-BD16-4544-BA6E-72E4DDD21A7D}"/>
                </a:ext>
              </a:extLst>
            </p:cNvPr>
            <p:cNvSpPr txBox="1"/>
            <p:nvPr/>
          </p:nvSpPr>
          <p:spPr>
            <a:xfrm>
              <a:off x="5194623" y="3325478"/>
              <a:ext cx="1460384" cy="485199"/>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Development Phase II</a:t>
              </a:r>
            </a:p>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start</a:t>
              </a:r>
              <a:endParaRPr dirty="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69" name="Google Shape;78;p15">
            <a:extLst>
              <a:ext uri="{FF2B5EF4-FFF2-40B4-BE49-F238E27FC236}">
                <a16:creationId xmlns:a16="http://schemas.microsoft.com/office/drawing/2014/main" id="{AF19B2E4-B35B-47CA-B7AC-25FE8BEB339B}"/>
              </a:ext>
            </a:extLst>
          </p:cNvPr>
          <p:cNvGrpSpPr/>
          <p:nvPr/>
        </p:nvGrpSpPr>
        <p:grpSpPr>
          <a:xfrm>
            <a:off x="2154609" y="4250681"/>
            <a:ext cx="1756308" cy="1955865"/>
            <a:chOff x="1634188" y="2443825"/>
            <a:chExt cx="1881162" cy="1951300"/>
          </a:xfrm>
        </p:grpSpPr>
        <p:sp>
          <p:nvSpPr>
            <p:cNvPr id="70" name="Google Shape;79;p15">
              <a:extLst>
                <a:ext uri="{FF2B5EF4-FFF2-40B4-BE49-F238E27FC236}">
                  <a16:creationId xmlns:a16="http://schemas.microsoft.com/office/drawing/2014/main" id="{443667E3-7F2D-45C4-AE4D-B6692A0E12F8}"/>
                </a:ext>
              </a:extLst>
            </p:cNvPr>
            <p:cNvSpPr/>
            <p:nvPr/>
          </p:nvSpPr>
          <p:spPr>
            <a:xfrm>
              <a:off x="3035500" y="2993300"/>
              <a:ext cx="230100" cy="1120100"/>
            </a:xfrm>
            <a:custGeom>
              <a:avLst/>
              <a:gdLst/>
              <a:ahLst/>
              <a:cxnLst/>
              <a:rect l="l" t="t" r="r" b="b"/>
              <a:pathLst>
                <a:path w="9204" h="44804" extrusionOk="0">
                  <a:moveTo>
                    <a:pt x="7097" y="0"/>
                  </a:moveTo>
                  <a:cubicBezTo>
                    <a:pt x="2810" y="2143"/>
                    <a:pt x="0" y="6549"/>
                    <a:pt x="0" y="11514"/>
                  </a:cubicBezTo>
                  <a:lnTo>
                    <a:pt x="0" y="44803"/>
                  </a:lnTo>
                  <a:lnTo>
                    <a:pt x="2179" y="44803"/>
                  </a:lnTo>
                  <a:lnTo>
                    <a:pt x="2179" y="11514"/>
                  </a:lnTo>
                  <a:cubicBezTo>
                    <a:pt x="2179" y="6965"/>
                    <a:pt x="5025" y="2989"/>
                    <a:pt x="9204" y="1477"/>
                  </a:cubicBezTo>
                  <a:lnTo>
                    <a:pt x="9204" y="0"/>
                  </a:ln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80;p15">
              <a:extLst>
                <a:ext uri="{FF2B5EF4-FFF2-40B4-BE49-F238E27FC236}">
                  <a16:creationId xmlns:a16="http://schemas.microsoft.com/office/drawing/2014/main" id="{1D629875-6A25-4CF3-8159-FB62BB16FACF}"/>
                </a:ext>
              </a:extLst>
            </p:cNvPr>
            <p:cNvSpPr/>
            <p:nvPr/>
          </p:nvSpPr>
          <p:spPr>
            <a:xfrm>
              <a:off x="2275275" y="2443825"/>
              <a:ext cx="1240075" cy="589075"/>
            </a:xfrm>
            <a:custGeom>
              <a:avLst/>
              <a:gdLst/>
              <a:ahLst/>
              <a:cxnLst/>
              <a:rect l="l" t="t" r="r" b="b"/>
              <a:pathLst>
                <a:path w="49603" h="23563" extrusionOk="0">
                  <a:moveTo>
                    <a:pt x="1" y="0"/>
                  </a:moveTo>
                  <a:cubicBezTo>
                    <a:pt x="4621" y="1917"/>
                    <a:pt x="7871" y="6477"/>
                    <a:pt x="7871" y="11788"/>
                  </a:cubicBezTo>
                  <a:cubicBezTo>
                    <a:pt x="7871" y="17098"/>
                    <a:pt x="4621" y="21646"/>
                    <a:pt x="1" y="23563"/>
                  </a:cubicBezTo>
                  <a:lnTo>
                    <a:pt x="37827" y="23563"/>
                  </a:lnTo>
                  <a:cubicBezTo>
                    <a:pt x="44328" y="23563"/>
                    <a:pt x="49602" y="18288"/>
                    <a:pt x="49602" y="11788"/>
                  </a:cubicBezTo>
                  <a:cubicBezTo>
                    <a:pt x="49602" y="5275"/>
                    <a:pt x="44328" y="0"/>
                    <a:pt x="37827" y="0"/>
                  </a:cubicBezTo>
                  <a:close/>
                </a:path>
              </a:pathLst>
            </a:custGeom>
            <a:solidFill>
              <a:srgbClr val="5EB2F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17 Nov</a:t>
              </a:r>
              <a:endParaRPr dirty="0">
                <a:solidFill>
                  <a:srgbClr val="FFFFFF"/>
                </a:solidFill>
                <a:latin typeface="Fira Sans Extra Condensed"/>
                <a:ea typeface="Fira Sans Extra Condensed"/>
                <a:cs typeface="Fira Sans Extra Condensed"/>
                <a:sym typeface="Fira Sans Extra Condensed"/>
              </a:endParaRPr>
            </a:p>
          </p:txBody>
        </p:sp>
        <p:sp>
          <p:nvSpPr>
            <p:cNvPr id="72" name="Google Shape;83;p15">
              <a:extLst>
                <a:ext uri="{FF2B5EF4-FFF2-40B4-BE49-F238E27FC236}">
                  <a16:creationId xmlns:a16="http://schemas.microsoft.com/office/drawing/2014/main" id="{D95D510A-78A4-406B-80E3-F4BD8E0B3AAE}"/>
                </a:ext>
              </a:extLst>
            </p:cNvPr>
            <p:cNvSpPr txBox="1"/>
            <p:nvPr/>
          </p:nvSpPr>
          <p:spPr>
            <a:xfrm>
              <a:off x="1649493" y="3860225"/>
              <a:ext cx="14013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rgbClr val="434343"/>
                </a:solidFill>
                <a:latin typeface="Roboto"/>
                <a:ea typeface="Roboto"/>
                <a:cs typeface="Roboto"/>
                <a:sym typeface="Roboto"/>
              </a:endParaRPr>
            </a:p>
          </p:txBody>
        </p:sp>
        <p:sp>
          <p:nvSpPr>
            <p:cNvPr id="73" name="Google Shape;84;p15">
              <a:extLst>
                <a:ext uri="{FF2B5EF4-FFF2-40B4-BE49-F238E27FC236}">
                  <a16:creationId xmlns:a16="http://schemas.microsoft.com/office/drawing/2014/main" id="{2D1BCD05-2FD9-49B9-92EB-B9B21A442D0D}"/>
                </a:ext>
              </a:extLst>
            </p:cNvPr>
            <p:cNvSpPr txBox="1"/>
            <p:nvPr/>
          </p:nvSpPr>
          <p:spPr>
            <a:xfrm>
              <a:off x="1634188" y="3343088"/>
              <a:ext cx="1401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Requirement Gathering</a:t>
              </a:r>
            </a:p>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start</a:t>
              </a:r>
              <a:endParaRPr dirty="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74" name="Google Shape;85;p15">
            <a:extLst>
              <a:ext uri="{FF2B5EF4-FFF2-40B4-BE49-F238E27FC236}">
                <a16:creationId xmlns:a16="http://schemas.microsoft.com/office/drawing/2014/main" id="{11D9EA2D-34F9-4266-AEDA-57FECD5F4124}"/>
              </a:ext>
            </a:extLst>
          </p:cNvPr>
          <p:cNvGrpSpPr/>
          <p:nvPr/>
        </p:nvGrpSpPr>
        <p:grpSpPr>
          <a:xfrm>
            <a:off x="4284249" y="4232969"/>
            <a:ext cx="1753531" cy="1785178"/>
            <a:chOff x="4007988" y="2443825"/>
            <a:chExt cx="1878187" cy="1781012"/>
          </a:xfrm>
        </p:grpSpPr>
        <p:sp>
          <p:nvSpPr>
            <p:cNvPr id="75" name="Google Shape;86;p15">
              <a:extLst>
                <a:ext uri="{FF2B5EF4-FFF2-40B4-BE49-F238E27FC236}">
                  <a16:creationId xmlns:a16="http://schemas.microsoft.com/office/drawing/2014/main" id="{E21E707B-094A-425A-BBBB-F0654826F48E}"/>
                </a:ext>
              </a:extLst>
            </p:cNvPr>
            <p:cNvSpPr/>
            <p:nvPr/>
          </p:nvSpPr>
          <p:spPr>
            <a:xfrm>
              <a:off x="5409300" y="2993300"/>
              <a:ext cx="230125" cy="1120100"/>
            </a:xfrm>
            <a:custGeom>
              <a:avLst/>
              <a:gdLst/>
              <a:ahLst/>
              <a:cxnLst/>
              <a:rect l="l" t="t" r="r" b="b"/>
              <a:pathLst>
                <a:path w="9205" h="44804" extrusionOk="0">
                  <a:moveTo>
                    <a:pt x="7097" y="0"/>
                  </a:moveTo>
                  <a:cubicBezTo>
                    <a:pt x="2811" y="2143"/>
                    <a:pt x="1" y="6549"/>
                    <a:pt x="1" y="11514"/>
                  </a:cubicBezTo>
                  <a:lnTo>
                    <a:pt x="1" y="44803"/>
                  </a:lnTo>
                  <a:lnTo>
                    <a:pt x="2180" y="44803"/>
                  </a:lnTo>
                  <a:lnTo>
                    <a:pt x="2180" y="11514"/>
                  </a:lnTo>
                  <a:cubicBezTo>
                    <a:pt x="2180" y="6965"/>
                    <a:pt x="5025" y="2989"/>
                    <a:pt x="9204" y="1477"/>
                  </a:cubicBezTo>
                  <a:lnTo>
                    <a:pt x="9204" y="0"/>
                  </a:ln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87;p15">
              <a:extLst>
                <a:ext uri="{FF2B5EF4-FFF2-40B4-BE49-F238E27FC236}">
                  <a16:creationId xmlns:a16="http://schemas.microsoft.com/office/drawing/2014/main" id="{CC538DEC-CC58-4D30-9641-DB633DCF610E}"/>
                </a:ext>
              </a:extLst>
            </p:cNvPr>
            <p:cNvSpPr/>
            <p:nvPr/>
          </p:nvSpPr>
          <p:spPr>
            <a:xfrm>
              <a:off x="4645825" y="2443825"/>
              <a:ext cx="1240350" cy="589075"/>
            </a:xfrm>
            <a:custGeom>
              <a:avLst/>
              <a:gdLst/>
              <a:ahLst/>
              <a:cxnLst/>
              <a:rect l="l" t="t" r="r" b="b"/>
              <a:pathLst>
                <a:path w="49614" h="23563" extrusionOk="0">
                  <a:moveTo>
                    <a:pt x="0" y="0"/>
                  </a:moveTo>
                  <a:cubicBezTo>
                    <a:pt x="4620" y="1917"/>
                    <a:pt x="7870" y="6477"/>
                    <a:pt x="7870" y="11788"/>
                  </a:cubicBezTo>
                  <a:cubicBezTo>
                    <a:pt x="7870" y="17098"/>
                    <a:pt x="4620" y="21646"/>
                    <a:pt x="0" y="23563"/>
                  </a:cubicBezTo>
                  <a:lnTo>
                    <a:pt x="37826" y="23563"/>
                  </a:lnTo>
                  <a:cubicBezTo>
                    <a:pt x="44339" y="23563"/>
                    <a:pt x="49614" y="18288"/>
                    <a:pt x="49614" y="11788"/>
                  </a:cubicBezTo>
                  <a:cubicBezTo>
                    <a:pt x="49614" y="5275"/>
                    <a:pt x="44339" y="0"/>
                    <a:pt x="37826" y="0"/>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14 Jan</a:t>
              </a:r>
              <a:endParaRPr dirty="0">
                <a:solidFill>
                  <a:srgbClr val="FFFFFF"/>
                </a:solidFill>
                <a:latin typeface="Fira Sans Extra Condensed"/>
                <a:ea typeface="Fira Sans Extra Condensed"/>
                <a:cs typeface="Fira Sans Extra Condensed"/>
                <a:sym typeface="Fira Sans Extra Condensed"/>
              </a:endParaRPr>
            </a:p>
          </p:txBody>
        </p:sp>
        <p:sp>
          <p:nvSpPr>
            <p:cNvPr id="77" name="Google Shape;93;p15">
              <a:extLst>
                <a:ext uri="{FF2B5EF4-FFF2-40B4-BE49-F238E27FC236}">
                  <a16:creationId xmlns:a16="http://schemas.microsoft.com/office/drawing/2014/main" id="{98FCC99E-BBD4-48E1-AA2B-A358D8DFD331}"/>
                </a:ext>
              </a:extLst>
            </p:cNvPr>
            <p:cNvSpPr txBox="1"/>
            <p:nvPr/>
          </p:nvSpPr>
          <p:spPr>
            <a:xfrm>
              <a:off x="4007988" y="3689937"/>
              <a:ext cx="1401300"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rgbClr val="434343"/>
                </a:solidFill>
                <a:latin typeface="Roboto"/>
                <a:ea typeface="Roboto"/>
                <a:cs typeface="Roboto"/>
                <a:sym typeface="Roboto"/>
              </a:endParaRPr>
            </a:p>
          </p:txBody>
        </p:sp>
        <p:sp>
          <p:nvSpPr>
            <p:cNvPr id="78" name="Google Shape;94;p15">
              <a:extLst>
                <a:ext uri="{FF2B5EF4-FFF2-40B4-BE49-F238E27FC236}">
                  <a16:creationId xmlns:a16="http://schemas.microsoft.com/office/drawing/2014/main" id="{E8B67CE0-7055-4989-B62E-7F05329EA606}"/>
                </a:ext>
              </a:extLst>
            </p:cNvPr>
            <p:cNvSpPr txBox="1"/>
            <p:nvPr/>
          </p:nvSpPr>
          <p:spPr>
            <a:xfrm>
              <a:off x="4007988" y="3343088"/>
              <a:ext cx="1401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Development Phase I</a:t>
              </a:r>
            </a:p>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start</a:t>
              </a:r>
              <a:endParaRPr dirty="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79" name="Google Shape;95;p15">
            <a:extLst>
              <a:ext uri="{FF2B5EF4-FFF2-40B4-BE49-F238E27FC236}">
                <a16:creationId xmlns:a16="http://schemas.microsoft.com/office/drawing/2014/main" id="{51540D20-6A73-4AFB-BB37-1C679EF7B74D}"/>
              </a:ext>
            </a:extLst>
          </p:cNvPr>
          <p:cNvGrpSpPr/>
          <p:nvPr/>
        </p:nvGrpSpPr>
        <p:grpSpPr>
          <a:xfrm>
            <a:off x="7427355" y="3176332"/>
            <a:ext cx="1753509" cy="2841815"/>
            <a:chOff x="6050965" y="1381778"/>
            <a:chExt cx="1878163" cy="2835183"/>
          </a:xfrm>
        </p:grpSpPr>
        <p:sp>
          <p:nvSpPr>
            <p:cNvPr id="80" name="Google Shape;97;p15">
              <a:extLst>
                <a:ext uri="{FF2B5EF4-FFF2-40B4-BE49-F238E27FC236}">
                  <a16:creationId xmlns:a16="http://schemas.microsoft.com/office/drawing/2014/main" id="{0DA62FAE-9E0C-4EEC-9359-3BFD906CE22C}"/>
                </a:ext>
              </a:extLst>
            </p:cNvPr>
            <p:cNvSpPr/>
            <p:nvPr/>
          </p:nvSpPr>
          <p:spPr>
            <a:xfrm>
              <a:off x="6688778" y="2435949"/>
              <a:ext cx="1240350" cy="589075"/>
            </a:xfrm>
            <a:custGeom>
              <a:avLst/>
              <a:gdLst/>
              <a:ahLst/>
              <a:cxnLst/>
              <a:rect l="l" t="t" r="r" b="b"/>
              <a:pathLst>
                <a:path w="49614" h="23563" extrusionOk="0">
                  <a:moveTo>
                    <a:pt x="1" y="0"/>
                  </a:moveTo>
                  <a:cubicBezTo>
                    <a:pt x="4620" y="1917"/>
                    <a:pt x="7871" y="6477"/>
                    <a:pt x="7871" y="11788"/>
                  </a:cubicBezTo>
                  <a:cubicBezTo>
                    <a:pt x="7871" y="17098"/>
                    <a:pt x="4620" y="21646"/>
                    <a:pt x="1" y="23563"/>
                  </a:cubicBezTo>
                  <a:lnTo>
                    <a:pt x="37827" y="23563"/>
                  </a:lnTo>
                  <a:cubicBezTo>
                    <a:pt x="44340" y="23563"/>
                    <a:pt x="49614" y="18288"/>
                    <a:pt x="49614" y="11788"/>
                  </a:cubicBezTo>
                  <a:cubicBezTo>
                    <a:pt x="49614" y="5275"/>
                    <a:pt x="44340" y="0"/>
                    <a:pt x="37827" y="0"/>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Fira Sans Extra Condensed"/>
                  <a:ea typeface="Fira Sans Extra Condensed"/>
                  <a:cs typeface="Fira Sans Extra Condensed"/>
                  <a:sym typeface="Fira Sans Extra Condensed"/>
                </a:rPr>
                <a:t>21 Mar</a:t>
              </a:r>
              <a:endParaRPr dirty="0">
                <a:solidFill>
                  <a:srgbClr val="FFFFFF"/>
                </a:solidFill>
                <a:latin typeface="Fira Sans Extra Condensed"/>
                <a:ea typeface="Fira Sans Extra Condensed"/>
                <a:cs typeface="Fira Sans Extra Condensed"/>
                <a:sym typeface="Fira Sans Extra Condensed"/>
              </a:endParaRPr>
            </a:p>
          </p:txBody>
        </p:sp>
        <p:sp>
          <p:nvSpPr>
            <p:cNvPr id="81" name="Google Shape;98;p15">
              <a:extLst>
                <a:ext uri="{FF2B5EF4-FFF2-40B4-BE49-F238E27FC236}">
                  <a16:creationId xmlns:a16="http://schemas.microsoft.com/office/drawing/2014/main" id="{CDD81BB3-8DF2-4564-B38A-042BB88584BD}"/>
                </a:ext>
              </a:extLst>
            </p:cNvPr>
            <p:cNvSpPr/>
            <p:nvPr/>
          </p:nvSpPr>
          <p:spPr>
            <a:xfrm>
              <a:off x="6547378" y="3780652"/>
              <a:ext cx="282800" cy="278925"/>
            </a:xfrm>
            <a:custGeom>
              <a:avLst/>
              <a:gdLst/>
              <a:ahLst/>
              <a:cxnLst/>
              <a:rect l="l" t="t" r="r" b="b"/>
              <a:pathLst>
                <a:path w="11312" h="11157" extrusionOk="0">
                  <a:moveTo>
                    <a:pt x="9918" y="596"/>
                  </a:moveTo>
                  <a:cubicBezTo>
                    <a:pt x="10359" y="596"/>
                    <a:pt x="10716" y="941"/>
                    <a:pt x="10716" y="1381"/>
                  </a:cubicBezTo>
                  <a:lnTo>
                    <a:pt x="10716" y="6501"/>
                  </a:lnTo>
                  <a:cubicBezTo>
                    <a:pt x="10716" y="6930"/>
                    <a:pt x="10359" y="7287"/>
                    <a:pt x="9918" y="7287"/>
                  </a:cubicBezTo>
                  <a:lnTo>
                    <a:pt x="1381" y="7287"/>
                  </a:lnTo>
                  <a:cubicBezTo>
                    <a:pt x="941" y="7287"/>
                    <a:pt x="596" y="6930"/>
                    <a:pt x="596" y="6501"/>
                  </a:cubicBezTo>
                  <a:lnTo>
                    <a:pt x="596" y="1381"/>
                  </a:lnTo>
                  <a:cubicBezTo>
                    <a:pt x="596" y="941"/>
                    <a:pt x="941" y="596"/>
                    <a:pt x="1381" y="596"/>
                  </a:cubicBezTo>
                  <a:close/>
                  <a:moveTo>
                    <a:pt x="6989" y="7739"/>
                  </a:moveTo>
                  <a:lnTo>
                    <a:pt x="6989" y="9073"/>
                  </a:lnTo>
                  <a:lnTo>
                    <a:pt x="4310" y="9073"/>
                  </a:lnTo>
                  <a:lnTo>
                    <a:pt x="4310" y="7739"/>
                  </a:lnTo>
                  <a:close/>
                  <a:moveTo>
                    <a:pt x="9156" y="9668"/>
                  </a:moveTo>
                  <a:cubicBezTo>
                    <a:pt x="9490" y="9668"/>
                    <a:pt x="9823" y="9954"/>
                    <a:pt x="9823" y="10275"/>
                  </a:cubicBezTo>
                  <a:lnTo>
                    <a:pt x="9823" y="10561"/>
                  </a:lnTo>
                  <a:lnTo>
                    <a:pt x="1632" y="10561"/>
                  </a:lnTo>
                  <a:lnTo>
                    <a:pt x="1632" y="10275"/>
                  </a:lnTo>
                  <a:cubicBezTo>
                    <a:pt x="1632" y="9954"/>
                    <a:pt x="1834" y="9668"/>
                    <a:pt x="2155" y="9668"/>
                  </a:cubicBezTo>
                  <a:close/>
                  <a:moveTo>
                    <a:pt x="1393" y="0"/>
                  </a:moveTo>
                  <a:cubicBezTo>
                    <a:pt x="655" y="0"/>
                    <a:pt x="0" y="608"/>
                    <a:pt x="0" y="1358"/>
                  </a:cubicBezTo>
                  <a:lnTo>
                    <a:pt x="0" y="6430"/>
                  </a:lnTo>
                  <a:cubicBezTo>
                    <a:pt x="0" y="7168"/>
                    <a:pt x="655" y="7739"/>
                    <a:pt x="1393" y="7739"/>
                  </a:cubicBezTo>
                  <a:lnTo>
                    <a:pt x="3870" y="7739"/>
                  </a:lnTo>
                  <a:lnTo>
                    <a:pt x="3870" y="9073"/>
                  </a:lnTo>
                  <a:lnTo>
                    <a:pt x="2155" y="9073"/>
                  </a:lnTo>
                  <a:cubicBezTo>
                    <a:pt x="1512" y="9073"/>
                    <a:pt x="1036" y="9632"/>
                    <a:pt x="1036" y="10275"/>
                  </a:cubicBezTo>
                  <a:lnTo>
                    <a:pt x="1036" y="11156"/>
                  </a:lnTo>
                  <a:lnTo>
                    <a:pt x="10264" y="11156"/>
                  </a:lnTo>
                  <a:lnTo>
                    <a:pt x="10264" y="10275"/>
                  </a:lnTo>
                  <a:cubicBezTo>
                    <a:pt x="10264" y="9632"/>
                    <a:pt x="9799" y="9073"/>
                    <a:pt x="9156" y="9073"/>
                  </a:cubicBezTo>
                  <a:lnTo>
                    <a:pt x="7585" y="9073"/>
                  </a:lnTo>
                  <a:lnTo>
                    <a:pt x="7585" y="7739"/>
                  </a:lnTo>
                  <a:lnTo>
                    <a:pt x="9918" y="7739"/>
                  </a:lnTo>
                  <a:cubicBezTo>
                    <a:pt x="10668" y="7739"/>
                    <a:pt x="11311" y="7168"/>
                    <a:pt x="11311" y="6430"/>
                  </a:cubicBezTo>
                  <a:lnTo>
                    <a:pt x="11311" y="1358"/>
                  </a:lnTo>
                  <a:cubicBezTo>
                    <a:pt x="11311" y="608"/>
                    <a:pt x="10668" y="0"/>
                    <a:pt x="991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0;p15">
              <a:extLst>
                <a:ext uri="{FF2B5EF4-FFF2-40B4-BE49-F238E27FC236}">
                  <a16:creationId xmlns:a16="http://schemas.microsoft.com/office/drawing/2014/main" id="{D21C4CB5-E461-4E05-BBB0-0D2322F986D6}"/>
                </a:ext>
              </a:extLst>
            </p:cNvPr>
            <p:cNvSpPr txBox="1"/>
            <p:nvPr/>
          </p:nvSpPr>
          <p:spPr>
            <a:xfrm>
              <a:off x="6050965" y="3682061"/>
              <a:ext cx="1401299" cy="534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dirty="0">
                <a:solidFill>
                  <a:srgbClr val="434343"/>
                </a:solidFill>
                <a:latin typeface="Roboto"/>
                <a:ea typeface="Roboto"/>
                <a:cs typeface="Roboto"/>
                <a:sym typeface="Roboto"/>
              </a:endParaRPr>
            </a:p>
          </p:txBody>
        </p:sp>
        <p:sp>
          <p:nvSpPr>
            <p:cNvPr id="83" name="Google Shape;101;p15">
              <a:extLst>
                <a:ext uri="{FF2B5EF4-FFF2-40B4-BE49-F238E27FC236}">
                  <a16:creationId xmlns:a16="http://schemas.microsoft.com/office/drawing/2014/main" id="{9159D2B6-BC03-4216-B1FE-F25158885928}"/>
                </a:ext>
              </a:extLst>
            </p:cNvPr>
            <p:cNvSpPr txBox="1"/>
            <p:nvPr/>
          </p:nvSpPr>
          <p:spPr>
            <a:xfrm>
              <a:off x="6163129" y="1381778"/>
              <a:ext cx="1401300" cy="42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UAT sign-off</a:t>
              </a:r>
            </a:p>
          </p:txBody>
        </p:sp>
      </p:grpSp>
      <p:sp>
        <p:nvSpPr>
          <p:cNvPr id="84" name="Google Shape;92;p15">
            <a:extLst>
              <a:ext uri="{FF2B5EF4-FFF2-40B4-BE49-F238E27FC236}">
                <a16:creationId xmlns:a16="http://schemas.microsoft.com/office/drawing/2014/main" id="{CB55529C-846F-4E31-98A9-5EA50DBC4EF7}"/>
              </a:ext>
            </a:extLst>
          </p:cNvPr>
          <p:cNvSpPr/>
          <p:nvPr/>
        </p:nvSpPr>
        <p:spPr>
          <a:xfrm>
            <a:off x="3637638" y="5613261"/>
            <a:ext cx="234855" cy="325209"/>
          </a:xfrm>
          <a:custGeom>
            <a:avLst/>
            <a:gdLst/>
            <a:ahLst/>
            <a:cxnLst/>
            <a:rect l="l" t="t" r="r" b="b"/>
            <a:pathLst>
              <a:path w="12645" h="12978" extrusionOk="0">
                <a:moveTo>
                  <a:pt x="11406" y="583"/>
                </a:moveTo>
                <a:cubicBezTo>
                  <a:pt x="11799" y="583"/>
                  <a:pt x="12192" y="881"/>
                  <a:pt x="12192" y="1286"/>
                </a:cubicBezTo>
                <a:lnTo>
                  <a:pt x="12192" y="5441"/>
                </a:lnTo>
                <a:lnTo>
                  <a:pt x="12204" y="5441"/>
                </a:lnTo>
                <a:cubicBezTo>
                  <a:pt x="12204" y="5763"/>
                  <a:pt x="12026" y="5882"/>
                  <a:pt x="12026" y="5882"/>
                </a:cubicBezTo>
                <a:lnTo>
                  <a:pt x="11966" y="5917"/>
                </a:lnTo>
                <a:cubicBezTo>
                  <a:pt x="11871" y="6025"/>
                  <a:pt x="11776" y="6132"/>
                  <a:pt x="11728" y="6156"/>
                </a:cubicBezTo>
                <a:lnTo>
                  <a:pt x="10418" y="7180"/>
                </a:lnTo>
                <a:lnTo>
                  <a:pt x="10418" y="3977"/>
                </a:lnTo>
                <a:cubicBezTo>
                  <a:pt x="10418" y="3274"/>
                  <a:pt x="9787" y="2667"/>
                  <a:pt x="9085" y="2667"/>
                </a:cubicBezTo>
                <a:lnTo>
                  <a:pt x="2822" y="2667"/>
                </a:lnTo>
                <a:lnTo>
                  <a:pt x="2822" y="1286"/>
                </a:lnTo>
                <a:cubicBezTo>
                  <a:pt x="2822" y="881"/>
                  <a:pt x="3120" y="583"/>
                  <a:pt x="3525" y="583"/>
                </a:cubicBezTo>
                <a:close/>
                <a:moveTo>
                  <a:pt x="9085" y="3274"/>
                </a:moveTo>
                <a:cubicBezTo>
                  <a:pt x="9466" y="3274"/>
                  <a:pt x="9823" y="3596"/>
                  <a:pt x="9823" y="3977"/>
                </a:cubicBezTo>
                <a:lnTo>
                  <a:pt x="9823" y="8144"/>
                </a:lnTo>
                <a:cubicBezTo>
                  <a:pt x="9823" y="8442"/>
                  <a:pt x="9668" y="8561"/>
                  <a:pt x="9668" y="8561"/>
                </a:cubicBezTo>
                <a:lnTo>
                  <a:pt x="9621" y="8608"/>
                </a:lnTo>
                <a:cubicBezTo>
                  <a:pt x="9525" y="8704"/>
                  <a:pt x="9371" y="8823"/>
                  <a:pt x="9335" y="8846"/>
                </a:cubicBezTo>
                <a:lnTo>
                  <a:pt x="5358" y="11835"/>
                </a:lnTo>
                <a:lnTo>
                  <a:pt x="5358" y="8775"/>
                </a:lnTo>
                <a:lnTo>
                  <a:pt x="1203" y="8775"/>
                </a:lnTo>
                <a:cubicBezTo>
                  <a:pt x="810" y="8775"/>
                  <a:pt x="441" y="8525"/>
                  <a:pt x="441" y="8144"/>
                </a:cubicBezTo>
                <a:lnTo>
                  <a:pt x="441" y="3977"/>
                </a:lnTo>
                <a:cubicBezTo>
                  <a:pt x="441" y="3596"/>
                  <a:pt x="810" y="3274"/>
                  <a:pt x="1203" y="3274"/>
                </a:cubicBezTo>
                <a:close/>
                <a:moveTo>
                  <a:pt x="3525" y="0"/>
                </a:moveTo>
                <a:cubicBezTo>
                  <a:pt x="2834" y="0"/>
                  <a:pt x="2227" y="595"/>
                  <a:pt x="2227" y="1286"/>
                </a:cubicBezTo>
                <a:lnTo>
                  <a:pt x="2227" y="2679"/>
                </a:lnTo>
                <a:lnTo>
                  <a:pt x="1203" y="2679"/>
                </a:lnTo>
                <a:cubicBezTo>
                  <a:pt x="500" y="2679"/>
                  <a:pt x="0" y="3274"/>
                  <a:pt x="0" y="3977"/>
                </a:cubicBezTo>
                <a:lnTo>
                  <a:pt x="0" y="8144"/>
                </a:lnTo>
                <a:cubicBezTo>
                  <a:pt x="0" y="8846"/>
                  <a:pt x="500" y="9370"/>
                  <a:pt x="1203" y="9370"/>
                </a:cubicBezTo>
                <a:lnTo>
                  <a:pt x="4906" y="9370"/>
                </a:lnTo>
                <a:lnTo>
                  <a:pt x="4906" y="12978"/>
                </a:lnTo>
                <a:lnTo>
                  <a:pt x="9680" y="9323"/>
                </a:lnTo>
                <a:cubicBezTo>
                  <a:pt x="9799" y="9251"/>
                  <a:pt x="9978" y="9085"/>
                  <a:pt x="10061" y="9001"/>
                </a:cubicBezTo>
                <a:cubicBezTo>
                  <a:pt x="10144" y="8918"/>
                  <a:pt x="10406" y="8656"/>
                  <a:pt x="10406" y="8144"/>
                </a:cubicBezTo>
                <a:lnTo>
                  <a:pt x="10406" y="7834"/>
                </a:lnTo>
                <a:lnTo>
                  <a:pt x="11990" y="6608"/>
                </a:lnTo>
                <a:cubicBezTo>
                  <a:pt x="12109" y="6537"/>
                  <a:pt x="12252" y="6370"/>
                  <a:pt x="12335" y="6287"/>
                </a:cubicBezTo>
                <a:cubicBezTo>
                  <a:pt x="12419" y="6203"/>
                  <a:pt x="12645" y="5953"/>
                  <a:pt x="12645" y="5441"/>
                </a:cubicBezTo>
                <a:lnTo>
                  <a:pt x="12645" y="1286"/>
                </a:lnTo>
                <a:cubicBezTo>
                  <a:pt x="12645" y="595"/>
                  <a:pt x="12097" y="0"/>
                  <a:pt x="1140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8;p15">
            <a:extLst>
              <a:ext uri="{FF2B5EF4-FFF2-40B4-BE49-F238E27FC236}">
                <a16:creationId xmlns:a16="http://schemas.microsoft.com/office/drawing/2014/main" id="{B58EC09F-5875-42EE-9AAB-645CCD7F00B2}"/>
              </a:ext>
            </a:extLst>
          </p:cNvPr>
          <p:cNvSpPr/>
          <p:nvPr/>
        </p:nvSpPr>
        <p:spPr>
          <a:xfrm>
            <a:off x="5753153" y="5626114"/>
            <a:ext cx="264030" cy="279577"/>
          </a:xfrm>
          <a:custGeom>
            <a:avLst/>
            <a:gdLst/>
            <a:ahLst/>
            <a:cxnLst/>
            <a:rect l="l" t="t" r="r" b="b"/>
            <a:pathLst>
              <a:path w="11312" h="11157" extrusionOk="0">
                <a:moveTo>
                  <a:pt x="9918" y="596"/>
                </a:moveTo>
                <a:cubicBezTo>
                  <a:pt x="10359" y="596"/>
                  <a:pt x="10716" y="941"/>
                  <a:pt x="10716" y="1381"/>
                </a:cubicBezTo>
                <a:lnTo>
                  <a:pt x="10716" y="6501"/>
                </a:lnTo>
                <a:cubicBezTo>
                  <a:pt x="10716" y="6930"/>
                  <a:pt x="10359" y="7287"/>
                  <a:pt x="9918" y="7287"/>
                </a:cubicBezTo>
                <a:lnTo>
                  <a:pt x="1381" y="7287"/>
                </a:lnTo>
                <a:cubicBezTo>
                  <a:pt x="941" y="7287"/>
                  <a:pt x="596" y="6930"/>
                  <a:pt x="596" y="6501"/>
                </a:cubicBezTo>
                <a:lnTo>
                  <a:pt x="596" y="1381"/>
                </a:lnTo>
                <a:cubicBezTo>
                  <a:pt x="596" y="941"/>
                  <a:pt x="941" y="596"/>
                  <a:pt x="1381" y="596"/>
                </a:cubicBezTo>
                <a:close/>
                <a:moveTo>
                  <a:pt x="6989" y="7739"/>
                </a:moveTo>
                <a:lnTo>
                  <a:pt x="6989" y="9073"/>
                </a:lnTo>
                <a:lnTo>
                  <a:pt x="4310" y="9073"/>
                </a:lnTo>
                <a:lnTo>
                  <a:pt x="4310" y="7739"/>
                </a:lnTo>
                <a:close/>
                <a:moveTo>
                  <a:pt x="9156" y="9668"/>
                </a:moveTo>
                <a:cubicBezTo>
                  <a:pt x="9490" y="9668"/>
                  <a:pt x="9823" y="9954"/>
                  <a:pt x="9823" y="10275"/>
                </a:cubicBezTo>
                <a:lnTo>
                  <a:pt x="9823" y="10561"/>
                </a:lnTo>
                <a:lnTo>
                  <a:pt x="1632" y="10561"/>
                </a:lnTo>
                <a:lnTo>
                  <a:pt x="1632" y="10275"/>
                </a:lnTo>
                <a:cubicBezTo>
                  <a:pt x="1632" y="9954"/>
                  <a:pt x="1834" y="9668"/>
                  <a:pt x="2155" y="9668"/>
                </a:cubicBezTo>
                <a:close/>
                <a:moveTo>
                  <a:pt x="1393" y="0"/>
                </a:moveTo>
                <a:cubicBezTo>
                  <a:pt x="655" y="0"/>
                  <a:pt x="0" y="608"/>
                  <a:pt x="0" y="1358"/>
                </a:cubicBezTo>
                <a:lnTo>
                  <a:pt x="0" y="6430"/>
                </a:lnTo>
                <a:cubicBezTo>
                  <a:pt x="0" y="7168"/>
                  <a:pt x="655" y="7739"/>
                  <a:pt x="1393" y="7739"/>
                </a:cubicBezTo>
                <a:lnTo>
                  <a:pt x="3870" y="7739"/>
                </a:lnTo>
                <a:lnTo>
                  <a:pt x="3870" y="9073"/>
                </a:lnTo>
                <a:lnTo>
                  <a:pt x="2155" y="9073"/>
                </a:lnTo>
                <a:cubicBezTo>
                  <a:pt x="1512" y="9073"/>
                  <a:pt x="1036" y="9632"/>
                  <a:pt x="1036" y="10275"/>
                </a:cubicBezTo>
                <a:lnTo>
                  <a:pt x="1036" y="11156"/>
                </a:lnTo>
                <a:lnTo>
                  <a:pt x="10264" y="11156"/>
                </a:lnTo>
                <a:lnTo>
                  <a:pt x="10264" y="10275"/>
                </a:lnTo>
                <a:cubicBezTo>
                  <a:pt x="10264" y="9632"/>
                  <a:pt x="9799" y="9073"/>
                  <a:pt x="9156" y="9073"/>
                </a:cubicBezTo>
                <a:lnTo>
                  <a:pt x="7585" y="9073"/>
                </a:lnTo>
                <a:lnTo>
                  <a:pt x="7585" y="7739"/>
                </a:lnTo>
                <a:lnTo>
                  <a:pt x="9918" y="7739"/>
                </a:lnTo>
                <a:cubicBezTo>
                  <a:pt x="10668" y="7739"/>
                  <a:pt x="11311" y="7168"/>
                  <a:pt x="11311" y="6430"/>
                </a:cubicBezTo>
                <a:lnTo>
                  <a:pt x="11311" y="1358"/>
                </a:lnTo>
                <a:cubicBezTo>
                  <a:pt x="11311" y="608"/>
                  <a:pt x="10668" y="0"/>
                  <a:pt x="991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Wave 85">
            <a:extLst>
              <a:ext uri="{FF2B5EF4-FFF2-40B4-BE49-F238E27FC236}">
                <a16:creationId xmlns:a16="http://schemas.microsoft.com/office/drawing/2014/main" id="{0DC84BF2-1B23-4238-A3E8-D09C07376173}"/>
              </a:ext>
            </a:extLst>
          </p:cNvPr>
          <p:cNvSpPr/>
          <p:nvPr/>
        </p:nvSpPr>
        <p:spPr>
          <a:xfrm>
            <a:off x="10009767" y="5635915"/>
            <a:ext cx="272107" cy="269777"/>
          </a:xfrm>
          <a:prstGeom prst="wave">
            <a:avLst/>
          </a:prstGeom>
          <a:ln w="12700"/>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7" name="Google Shape;73;p15">
            <a:extLst>
              <a:ext uri="{FF2B5EF4-FFF2-40B4-BE49-F238E27FC236}">
                <a16:creationId xmlns:a16="http://schemas.microsoft.com/office/drawing/2014/main" id="{7DE91684-819B-4D70-BAC7-92976B9F8ED7}"/>
              </a:ext>
            </a:extLst>
          </p:cNvPr>
          <p:cNvSpPr/>
          <p:nvPr/>
        </p:nvSpPr>
        <p:spPr>
          <a:xfrm>
            <a:off x="9078778" y="4244159"/>
            <a:ext cx="1158051" cy="590453"/>
          </a:xfrm>
          <a:custGeom>
            <a:avLst/>
            <a:gdLst/>
            <a:ahLst/>
            <a:cxnLst/>
            <a:rect l="l" t="t" r="r" b="b"/>
            <a:pathLst>
              <a:path w="49615" h="23563" extrusionOk="0">
                <a:moveTo>
                  <a:pt x="1" y="0"/>
                </a:moveTo>
                <a:cubicBezTo>
                  <a:pt x="4621" y="1917"/>
                  <a:pt x="7871" y="6477"/>
                  <a:pt x="7871" y="11788"/>
                </a:cubicBezTo>
                <a:cubicBezTo>
                  <a:pt x="7871" y="17098"/>
                  <a:pt x="4621" y="21646"/>
                  <a:pt x="1" y="23563"/>
                </a:cubicBezTo>
                <a:lnTo>
                  <a:pt x="37827" y="23563"/>
                </a:lnTo>
                <a:cubicBezTo>
                  <a:pt x="44340" y="23563"/>
                  <a:pt x="49614" y="18288"/>
                  <a:pt x="49614" y="11788"/>
                </a:cubicBezTo>
                <a:cubicBezTo>
                  <a:pt x="49614" y="5275"/>
                  <a:pt x="44340" y="0"/>
                  <a:pt x="37827" y="0"/>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rgbClr val="FFFFFF"/>
                </a:solidFill>
                <a:latin typeface="Fira Sans Extra Condensed"/>
                <a:ea typeface="Fira Sans Extra Condensed"/>
                <a:cs typeface="Fira Sans Extra Condensed"/>
                <a:sym typeface="Fira Sans Extra Condensed"/>
              </a:rPr>
              <a:t>4 Apr</a:t>
            </a:r>
            <a:endParaRPr sz="1700" dirty="0">
              <a:solidFill>
                <a:srgbClr val="FFFFFF"/>
              </a:solidFill>
              <a:latin typeface="Fira Sans Extra Condensed"/>
              <a:ea typeface="Fira Sans Extra Condensed"/>
              <a:cs typeface="Fira Sans Extra Condensed"/>
              <a:sym typeface="Fira Sans Extra Condensed"/>
            </a:endParaRPr>
          </a:p>
        </p:txBody>
      </p:sp>
      <p:sp>
        <p:nvSpPr>
          <p:cNvPr id="88" name="Google Shape;76;p15">
            <a:extLst>
              <a:ext uri="{FF2B5EF4-FFF2-40B4-BE49-F238E27FC236}">
                <a16:creationId xmlns:a16="http://schemas.microsoft.com/office/drawing/2014/main" id="{223030EB-0471-48A8-A3C9-00B1097B97C0}"/>
              </a:ext>
            </a:extLst>
          </p:cNvPr>
          <p:cNvSpPr txBox="1"/>
          <p:nvPr/>
        </p:nvSpPr>
        <p:spPr>
          <a:xfrm>
            <a:off x="9019148" y="3356328"/>
            <a:ext cx="1219227" cy="53615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200" dirty="0">
              <a:solidFill>
                <a:srgbClr val="434343"/>
              </a:solidFill>
              <a:latin typeface="Roboto"/>
              <a:ea typeface="Roboto"/>
              <a:cs typeface="Roboto"/>
              <a:sym typeface="Roboto"/>
            </a:endParaRPr>
          </a:p>
        </p:txBody>
      </p:sp>
      <p:sp>
        <p:nvSpPr>
          <p:cNvPr id="89" name="Action Button: Go Forward or Next 88">
            <a:hlinkClick r:id="" action="ppaction://hlinkshowjump?jump=nextslide" highlightClick="1"/>
            <a:extLst>
              <a:ext uri="{FF2B5EF4-FFF2-40B4-BE49-F238E27FC236}">
                <a16:creationId xmlns:a16="http://schemas.microsoft.com/office/drawing/2014/main" id="{CEC86B5D-D3E6-4EEA-A345-5CDD380714FC}"/>
              </a:ext>
            </a:extLst>
          </p:cNvPr>
          <p:cNvSpPr/>
          <p:nvPr/>
        </p:nvSpPr>
        <p:spPr>
          <a:xfrm>
            <a:off x="2621114" y="3179890"/>
            <a:ext cx="286507" cy="292400"/>
          </a:xfrm>
          <a:prstGeom prst="actionButtonForwardNext">
            <a:avLst/>
          </a:pr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Google Shape;92;p15">
            <a:extLst>
              <a:ext uri="{FF2B5EF4-FFF2-40B4-BE49-F238E27FC236}">
                <a16:creationId xmlns:a16="http://schemas.microsoft.com/office/drawing/2014/main" id="{FA9064B3-6CB3-43DE-854D-A68713C70A02}"/>
              </a:ext>
            </a:extLst>
          </p:cNvPr>
          <p:cNvSpPr/>
          <p:nvPr/>
        </p:nvSpPr>
        <p:spPr>
          <a:xfrm>
            <a:off x="4724553" y="3179890"/>
            <a:ext cx="234855" cy="325209"/>
          </a:xfrm>
          <a:custGeom>
            <a:avLst/>
            <a:gdLst/>
            <a:ahLst/>
            <a:cxnLst/>
            <a:rect l="l" t="t" r="r" b="b"/>
            <a:pathLst>
              <a:path w="12645" h="12978" extrusionOk="0">
                <a:moveTo>
                  <a:pt x="11406" y="583"/>
                </a:moveTo>
                <a:cubicBezTo>
                  <a:pt x="11799" y="583"/>
                  <a:pt x="12192" y="881"/>
                  <a:pt x="12192" y="1286"/>
                </a:cubicBezTo>
                <a:lnTo>
                  <a:pt x="12192" y="5441"/>
                </a:lnTo>
                <a:lnTo>
                  <a:pt x="12204" y="5441"/>
                </a:lnTo>
                <a:cubicBezTo>
                  <a:pt x="12204" y="5763"/>
                  <a:pt x="12026" y="5882"/>
                  <a:pt x="12026" y="5882"/>
                </a:cubicBezTo>
                <a:lnTo>
                  <a:pt x="11966" y="5917"/>
                </a:lnTo>
                <a:cubicBezTo>
                  <a:pt x="11871" y="6025"/>
                  <a:pt x="11776" y="6132"/>
                  <a:pt x="11728" y="6156"/>
                </a:cubicBezTo>
                <a:lnTo>
                  <a:pt x="10418" y="7180"/>
                </a:lnTo>
                <a:lnTo>
                  <a:pt x="10418" y="3977"/>
                </a:lnTo>
                <a:cubicBezTo>
                  <a:pt x="10418" y="3274"/>
                  <a:pt x="9787" y="2667"/>
                  <a:pt x="9085" y="2667"/>
                </a:cubicBezTo>
                <a:lnTo>
                  <a:pt x="2822" y="2667"/>
                </a:lnTo>
                <a:lnTo>
                  <a:pt x="2822" y="1286"/>
                </a:lnTo>
                <a:cubicBezTo>
                  <a:pt x="2822" y="881"/>
                  <a:pt x="3120" y="583"/>
                  <a:pt x="3525" y="583"/>
                </a:cubicBezTo>
                <a:close/>
                <a:moveTo>
                  <a:pt x="9085" y="3274"/>
                </a:moveTo>
                <a:cubicBezTo>
                  <a:pt x="9466" y="3274"/>
                  <a:pt x="9823" y="3596"/>
                  <a:pt x="9823" y="3977"/>
                </a:cubicBezTo>
                <a:lnTo>
                  <a:pt x="9823" y="8144"/>
                </a:lnTo>
                <a:cubicBezTo>
                  <a:pt x="9823" y="8442"/>
                  <a:pt x="9668" y="8561"/>
                  <a:pt x="9668" y="8561"/>
                </a:cubicBezTo>
                <a:lnTo>
                  <a:pt x="9621" y="8608"/>
                </a:lnTo>
                <a:cubicBezTo>
                  <a:pt x="9525" y="8704"/>
                  <a:pt x="9371" y="8823"/>
                  <a:pt x="9335" y="8846"/>
                </a:cubicBezTo>
                <a:lnTo>
                  <a:pt x="5358" y="11835"/>
                </a:lnTo>
                <a:lnTo>
                  <a:pt x="5358" y="8775"/>
                </a:lnTo>
                <a:lnTo>
                  <a:pt x="1203" y="8775"/>
                </a:lnTo>
                <a:cubicBezTo>
                  <a:pt x="810" y="8775"/>
                  <a:pt x="441" y="8525"/>
                  <a:pt x="441" y="8144"/>
                </a:cubicBezTo>
                <a:lnTo>
                  <a:pt x="441" y="3977"/>
                </a:lnTo>
                <a:cubicBezTo>
                  <a:pt x="441" y="3596"/>
                  <a:pt x="810" y="3274"/>
                  <a:pt x="1203" y="3274"/>
                </a:cubicBezTo>
                <a:close/>
                <a:moveTo>
                  <a:pt x="3525" y="0"/>
                </a:moveTo>
                <a:cubicBezTo>
                  <a:pt x="2834" y="0"/>
                  <a:pt x="2227" y="595"/>
                  <a:pt x="2227" y="1286"/>
                </a:cubicBezTo>
                <a:lnTo>
                  <a:pt x="2227" y="2679"/>
                </a:lnTo>
                <a:lnTo>
                  <a:pt x="1203" y="2679"/>
                </a:lnTo>
                <a:cubicBezTo>
                  <a:pt x="500" y="2679"/>
                  <a:pt x="0" y="3274"/>
                  <a:pt x="0" y="3977"/>
                </a:cubicBezTo>
                <a:lnTo>
                  <a:pt x="0" y="8144"/>
                </a:lnTo>
                <a:cubicBezTo>
                  <a:pt x="0" y="8846"/>
                  <a:pt x="500" y="9370"/>
                  <a:pt x="1203" y="9370"/>
                </a:cubicBezTo>
                <a:lnTo>
                  <a:pt x="4906" y="9370"/>
                </a:lnTo>
                <a:lnTo>
                  <a:pt x="4906" y="12978"/>
                </a:lnTo>
                <a:lnTo>
                  <a:pt x="9680" y="9323"/>
                </a:lnTo>
                <a:cubicBezTo>
                  <a:pt x="9799" y="9251"/>
                  <a:pt x="9978" y="9085"/>
                  <a:pt x="10061" y="9001"/>
                </a:cubicBezTo>
                <a:cubicBezTo>
                  <a:pt x="10144" y="8918"/>
                  <a:pt x="10406" y="8656"/>
                  <a:pt x="10406" y="8144"/>
                </a:cubicBezTo>
                <a:lnTo>
                  <a:pt x="10406" y="7834"/>
                </a:lnTo>
                <a:lnTo>
                  <a:pt x="11990" y="6608"/>
                </a:lnTo>
                <a:cubicBezTo>
                  <a:pt x="12109" y="6537"/>
                  <a:pt x="12252" y="6370"/>
                  <a:pt x="12335" y="6287"/>
                </a:cubicBezTo>
                <a:cubicBezTo>
                  <a:pt x="12419" y="6203"/>
                  <a:pt x="12645" y="5953"/>
                  <a:pt x="12645" y="5441"/>
                </a:cubicBezTo>
                <a:lnTo>
                  <a:pt x="12645" y="1286"/>
                </a:lnTo>
                <a:cubicBezTo>
                  <a:pt x="12645" y="595"/>
                  <a:pt x="12097" y="0"/>
                  <a:pt x="1140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72;p15">
            <a:extLst>
              <a:ext uri="{FF2B5EF4-FFF2-40B4-BE49-F238E27FC236}">
                <a16:creationId xmlns:a16="http://schemas.microsoft.com/office/drawing/2014/main" id="{39807040-C3B5-46F4-BC0E-2F2A527A7268}"/>
              </a:ext>
            </a:extLst>
          </p:cNvPr>
          <p:cNvSpPr/>
          <p:nvPr/>
        </p:nvSpPr>
        <p:spPr>
          <a:xfrm>
            <a:off x="6685398" y="3180226"/>
            <a:ext cx="215132" cy="1122420"/>
          </a:xfrm>
          <a:custGeom>
            <a:avLst/>
            <a:gdLst/>
            <a:ahLst/>
            <a:cxnLst/>
            <a:rect l="l" t="t" r="r" b="b"/>
            <a:pathLst>
              <a:path w="9217" h="44792" extrusionOk="0">
                <a:moveTo>
                  <a:pt x="1" y="1"/>
                </a:moveTo>
                <a:lnTo>
                  <a:pt x="1" y="33291"/>
                </a:lnTo>
                <a:cubicBezTo>
                  <a:pt x="1" y="38244"/>
                  <a:pt x="2823" y="42649"/>
                  <a:pt x="7097" y="44792"/>
                </a:cubicBezTo>
                <a:lnTo>
                  <a:pt x="9216" y="44792"/>
                </a:lnTo>
                <a:lnTo>
                  <a:pt x="9216" y="43328"/>
                </a:lnTo>
                <a:cubicBezTo>
                  <a:pt x="5025" y="41804"/>
                  <a:pt x="2192" y="37827"/>
                  <a:pt x="2192" y="33291"/>
                </a:cubicBezTo>
                <a:lnTo>
                  <a:pt x="2192" y="1"/>
                </a:ln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73;p15">
            <a:extLst>
              <a:ext uri="{FF2B5EF4-FFF2-40B4-BE49-F238E27FC236}">
                <a16:creationId xmlns:a16="http://schemas.microsoft.com/office/drawing/2014/main" id="{057DEE72-13DA-4559-836C-E5E84BC5A2CD}"/>
              </a:ext>
            </a:extLst>
          </p:cNvPr>
          <p:cNvSpPr/>
          <p:nvPr/>
        </p:nvSpPr>
        <p:spPr>
          <a:xfrm>
            <a:off x="5922227" y="4244159"/>
            <a:ext cx="1158051" cy="590453"/>
          </a:xfrm>
          <a:custGeom>
            <a:avLst/>
            <a:gdLst/>
            <a:ahLst/>
            <a:cxnLst/>
            <a:rect l="l" t="t" r="r" b="b"/>
            <a:pathLst>
              <a:path w="49615" h="23563" extrusionOk="0">
                <a:moveTo>
                  <a:pt x="1" y="0"/>
                </a:moveTo>
                <a:cubicBezTo>
                  <a:pt x="4621" y="1917"/>
                  <a:pt x="7871" y="6477"/>
                  <a:pt x="7871" y="11788"/>
                </a:cubicBezTo>
                <a:cubicBezTo>
                  <a:pt x="7871" y="17098"/>
                  <a:pt x="4621" y="21646"/>
                  <a:pt x="1" y="23563"/>
                </a:cubicBezTo>
                <a:lnTo>
                  <a:pt x="37827" y="23563"/>
                </a:lnTo>
                <a:cubicBezTo>
                  <a:pt x="44340" y="23563"/>
                  <a:pt x="49614" y="18288"/>
                  <a:pt x="49614" y="11788"/>
                </a:cubicBezTo>
                <a:cubicBezTo>
                  <a:pt x="49614" y="5275"/>
                  <a:pt x="44340" y="0"/>
                  <a:pt x="37827" y="0"/>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700" dirty="0">
              <a:solidFill>
                <a:srgbClr val="FFFFFF"/>
              </a:solidFill>
              <a:latin typeface="Fira Sans Extra Condensed"/>
              <a:ea typeface="Fira Sans Extra Condensed"/>
              <a:cs typeface="Fira Sans Extra Condensed"/>
              <a:sym typeface="Fira Sans Extra Condensed"/>
            </a:endParaRPr>
          </a:p>
        </p:txBody>
      </p:sp>
      <p:sp>
        <p:nvSpPr>
          <p:cNvPr id="93" name="Google Shape;86;p15">
            <a:extLst>
              <a:ext uri="{FF2B5EF4-FFF2-40B4-BE49-F238E27FC236}">
                <a16:creationId xmlns:a16="http://schemas.microsoft.com/office/drawing/2014/main" id="{4431C821-172F-430E-B928-1ABDA6041367}"/>
              </a:ext>
            </a:extLst>
          </p:cNvPr>
          <p:cNvSpPr/>
          <p:nvPr/>
        </p:nvSpPr>
        <p:spPr>
          <a:xfrm>
            <a:off x="9873511" y="4766604"/>
            <a:ext cx="214851" cy="1122720"/>
          </a:xfrm>
          <a:custGeom>
            <a:avLst/>
            <a:gdLst/>
            <a:ahLst/>
            <a:cxnLst/>
            <a:rect l="l" t="t" r="r" b="b"/>
            <a:pathLst>
              <a:path w="9205" h="44804" extrusionOk="0">
                <a:moveTo>
                  <a:pt x="7097" y="0"/>
                </a:moveTo>
                <a:cubicBezTo>
                  <a:pt x="2811" y="2143"/>
                  <a:pt x="1" y="6549"/>
                  <a:pt x="1" y="11514"/>
                </a:cubicBezTo>
                <a:lnTo>
                  <a:pt x="1" y="44803"/>
                </a:lnTo>
                <a:lnTo>
                  <a:pt x="2180" y="44803"/>
                </a:lnTo>
                <a:lnTo>
                  <a:pt x="2180" y="11514"/>
                </a:lnTo>
                <a:cubicBezTo>
                  <a:pt x="2180" y="6965"/>
                  <a:pt x="5025" y="2989"/>
                  <a:pt x="9204" y="1477"/>
                </a:cubicBezTo>
                <a:lnTo>
                  <a:pt x="9204" y="0"/>
                </a:ln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6;p15">
            <a:extLst>
              <a:ext uri="{FF2B5EF4-FFF2-40B4-BE49-F238E27FC236}">
                <a16:creationId xmlns:a16="http://schemas.microsoft.com/office/drawing/2014/main" id="{34F5BCD8-D55B-4F8F-8E46-D5D6D7EE767A}"/>
              </a:ext>
            </a:extLst>
          </p:cNvPr>
          <p:cNvSpPr/>
          <p:nvPr/>
        </p:nvSpPr>
        <p:spPr>
          <a:xfrm>
            <a:off x="7733033" y="4782972"/>
            <a:ext cx="214851" cy="1122720"/>
          </a:xfrm>
          <a:custGeom>
            <a:avLst/>
            <a:gdLst/>
            <a:ahLst/>
            <a:cxnLst/>
            <a:rect l="l" t="t" r="r" b="b"/>
            <a:pathLst>
              <a:path w="9205" h="44804" extrusionOk="0">
                <a:moveTo>
                  <a:pt x="7097" y="0"/>
                </a:moveTo>
                <a:cubicBezTo>
                  <a:pt x="2811" y="2143"/>
                  <a:pt x="1" y="6549"/>
                  <a:pt x="1" y="11514"/>
                </a:cubicBezTo>
                <a:lnTo>
                  <a:pt x="1" y="44803"/>
                </a:lnTo>
                <a:lnTo>
                  <a:pt x="2180" y="44803"/>
                </a:lnTo>
                <a:lnTo>
                  <a:pt x="2180" y="11514"/>
                </a:lnTo>
                <a:cubicBezTo>
                  <a:pt x="2180" y="6965"/>
                  <a:pt x="5025" y="2989"/>
                  <a:pt x="9204" y="1477"/>
                </a:cubicBezTo>
                <a:lnTo>
                  <a:pt x="9204" y="0"/>
                </a:lnTo>
                <a:close/>
              </a:path>
            </a:pathLst>
          </a:cu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1;p15">
            <a:extLst>
              <a:ext uri="{FF2B5EF4-FFF2-40B4-BE49-F238E27FC236}">
                <a16:creationId xmlns:a16="http://schemas.microsoft.com/office/drawing/2014/main" id="{80740462-041A-45A1-B525-BCAF041BC79A}"/>
              </a:ext>
            </a:extLst>
          </p:cNvPr>
          <p:cNvSpPr txBox="1"/>
          <p:nvPr/>
        </p:nvSpPr>
        <p:spPr>
          <a:xfrm>
            <a:off x="5386075" y="3278121"/>
            <a:ext cx="1308296" cy="430605"/>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Current</a:t>
            </a:r>
          </a:p>
          <a:p>
            <a:pPr marL="0" lvl="0" indent="0" algn="r" rtl="0">
              <a:spcBef>
                <a:spcPts val="0"/>
              </a:spcBef>
              <a:spcAft>
                <a:spcPts val="0"/>
              </a:spcAft>
              <a:buNone/>
            </a:pPr>
            <a:r>
              <a:rPr lang="en" dirty="0">
                <a:solidFill>
                  <a:srgbClr val="434343"/>
                </a:solidFill>
                <a:latin typeface="Fira Sans Extra Condensed Medium"/>
                <a:ea typeface="Fira Sans Extra Condensed Medium"/>
                <a:cs typeface="Fira Sans Extra Condensed Medium"/>
                <a:sym typeface="Fira Sans Extra Condensed Medium"/>
              </a:rPr>
              <a:t>state</a:t>
            </a:r>
          </a:p>
        </p:txBody>
      </p:sp>
      <p:sp>
        <p:nvSpPr>
          <p:cNvPr id="96" name="Oval 95">
            <a:extLst>
              <a:ext uri="{FF2B5EF4-FFF2-40B4-BE49-F238E27FC236}">
                <a16:creationId xmlns:a16="http://schemas.microsoft.com/office/drawing/2014/main" id="{CB5D1311-4E0D-4C7E-B671-E700E2F509E7}"/>
              </a:ext>
            </a:extLst>
          </p:cNvPr>
          <p:cNvSpPr/>
          <p:nvPr/>
        </p:nvSpPr>
        <p:spPr>
          <a:xfrm>
            <a:off x="6376247" y="2490741"/>
            <a:ext cx="668003" cy="697417"/>
          </a:xfrm>
          <a:prstGeom prst="ellipse">
            <a:avLst/>
          </a:prstGeom>
          <a:no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CBC81E2-BFF4-45E4-860F-CC87B58E3A4E}"/>
              </a:ext>
            </a:extLst>
          </p:cNvPr>
          <p:cNvSpPr/>
          <p:nvPr/>
        </p:nvSpPr>
        <p:spPr>
          <a:xfrm>
            <a:off x="6562503" y="2700184"/>
            <a:ext cx="295491" cy="278530"/>
          </a:xfrm>
          <a:prstGeom prst="ellipse">
            <a:avLst/>
          </a:prstGeom>
          <a:noFill/>
          <a:ln w="38100">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8" name="Audio 97">
            <a:hlinkClick r:id="" action="ppaction://media"/>
            <a:extLst>
              <a:ext uri="{FF2B5EF4-FFF2-40B4-BE49-F238E27FC236}">
                <a16:creationId xmlns:a16="http://schemas.microsoft.com/office/drawing/2014/main" id="{EAEAB8C7-2D09-40C6-915F-4BB32AB51BE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6775"/>
    </mc:Choice>
    <mc:Fallback>
      <p:transition spd="slow" advTm="116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8"/>
                </p:tgtEl>
              </p:cMediaNode>
            </p:audio>
          </p:childTnLst>
        </p:cTn>
      </p:par>
    </p:tnLst>
  </p:timing>
  <p:extLst>
    <p:ext uri="{3A86A75C-4F4B-4683-9AE1-C65F6400EC91}">
      <p14:laserTraceLst xmlns:p14="http://schemas.microsoft.com/office/powerpoint/2010/main">
        <p14:tracePtLst>
          <p14:tracePt t="24021" x="4378325" y="6502400"/>
          <p14:tracePt t="24021" x="3979863" y="6838950"/>
          <p14:tracePt t="24021" x="3979863" y="6827838"/>
          <p14:tracePt t="24021" x="3975100" y="6819900"/>
          <p14:tracePt t="24021" x="3975100" y="6807200"/>
          <p14:tracePt t="24021" x="3975100" y="6800850"/>
          <p14:tracePt t="24021" x="3975100" y="6796088"/>
          <p14:tracePt t="24021" x="3971925" y="6784975"/>
          <p14:tracePt t="24021" x="3971925" y="6773863"/>
          <p14:tracePt t="24021" x="3967163" y="6769100"/>
          <p14:tracePt t="24021" x="3967163" y="6761163"/>
          <p14:tracePt t="24021" x="3963988" y="6745288"/>
          <p14:tracePt t="24021" x="3963988" y="6734175"/>
          <p14:tracePt t="24021" x="3959225" y="6711950"/>
          <p14:tracePt t="24021" x="3959225" y="6707188"/>
          <p14:tracePt t="24021" x="3956050" y="6688138"/>
          <p14:tracePt t="24021" x="3948113" y="6677025"/>
          <p14:tracePt t="24021" x="3948113" y="6664325"/>
          <p14:tracePt t="24021" x="3944938" y="6653213"/>
          <p14:tracePt t="24021" x="3944938" y="6645275"/>
          <p14:tracePt t="24021" x="3940175" y="6630988"/>
          <p14:tracePt t="24021" x="3937000" y="6623050"/>
          <p14:tracePt t="24021" x="3937000" y="6610350"/>
          <p14:tracePt t="24021" x="3929063" y="6599238"/>
          <p14:tracePt t="24021" x="3929063" y="6588125"/>
          <p14:tracePt t="24021" x="3924300" y="6577013"/>
          <p14:tracePt t="24021" x="3924300" y="6561138"/>
          <p14:tracePt t="24021" x="3921125" y="6550025"/>
          <p14:tracePt t="24021" x="3921125" y="6542088"/>
          <p14:tracePt t="24021" x="3910013" y="6510338"/>
          <p14:tracePt t="24021" x="3905250" y="6488113"/>
          <p14:tracePt t="24021" x="3902075" y="6475413"/>
          <p14:tracePt t="24021" x="3902075" y="6464300"/>
          <p14:tracePt t="24021" x="3897313" y="6448425"/>
          <p14:tracePt t="24021" x="3886200" y="6421438"/>
          <p14:tracePt t="24021" x="3886200" y="6413500"/>
          <p14:tracePt t="24021" x="3883025" y="6399213"/>
          <p14:tracePt t="24021" x="3875088" y="6383338"/>
          <p14:tracePt t="24021" x="3875088" y="6375400"/>
          <p14:tracePt t="24021" x="3870325" y="6353175"/>
          <p14:tracePt t="24021" x="3870325" y="6345238"/>
          <p14:tracePt t="24021" x="3867150" y="6326188"/>
          <p14:tracePt t="24021" x="3859213" y="6302375"/>
          <p14:tracePt t="24021" x="3856038" y="6286500"/>
          <p14:tracePt t="24021" x="3851275" y="6256338"/>
          <p14:tracePt t="24021" x="3848100" y="6229350"/>
          <p14:tracePt t="24021" x="3836988" y="6202363"/>
          <p14:tracePt t="24021" x="3832225" y="6183313"/>
          <p14:tracePt t="24021" x="3832225" y="6175375"/>
          <p14:tracePt t="24021" x="3829050" y="6143625"/>
          <p14:tracePt t="24021" x="3821113" y="6129338"/>
          <p14:tracePt t="24021" x="3821113" y="6121400"/>
          <p14:tracePt t="24021" x="3816350" y="6102350"/>
          <p14:tracePt t="24021" x="3816350" y="6086475"/>
          <p14:tracePt t="24021" x="3805238" y="6062663"/>
          <p14:tracePt t="24021" x="3805238" y="6032500"/>
          <p14:tracePt t="24021" x="3797300" y="5992813"/>
          <p14:tracePt t="24021" x="3797300" y="5973763"/>
          <p14:tracePt t="24021" x="3794125" y="5965825"/>
          <p14:tracePt t="24021" x="3794125" y="5954713"/>
          <p14:tracePt t="24021" x="3794125" y="5943600"/>
          <p14:tracePt t="24021" x="3786188" y="5927725"/>
          <p14:tracePt t="24021" x="3786188" y="5911850"/>
          <p14:tracePt t="24021" x="3783013" y="5905500"/>
          <p14:tracePt t="24021" x="3783013" y="5889625"/>
          <p14:tracePt t="24021" x="3783013" y="5881688"/>
          <p14:tracePt t="24021" x="3778250" y="5857875"/>
          <p14:tracePt t="24021" x="3778250" y="5846763"/>
          <p14:tracePt t="24021" x="3775075" y="5819775"/>
          <p14:tracePt t="24021" x="3775075" y="5811838"/>
          <p14:tracePt t="24021" x="3767138" y="5800725"/>
          <p14:tracePt t="24021" x="3767138" y="5792788"/>
          <p14:tracePt t="24021" x="3762375" y="5784850"/>
          <p14:tracePt t="24021" x="3762375" y="5768975"/>
          <p14:tracePt t="24021" x="3762375" y="5762625"/>
          <p14:tracePt t="24021" x="3762375" y="5749925"/>
          <p14:tracePt t="24021" x="3759200" y="5738813"/>
          <p14:tracePt t="24021" x="3759200" y="5735638"/>
          <p14:tracePt t="24021" x="3759200" y="5719763"/>
          <p14:tracePt t="24021" x="3759200" y="5715000"/>
          <p14:tracePt t="24021" x="3756025" y="5708650"/>
          <p14:tracePt t="24021" x="3756025" y="5688013"/>
          <p14:tracePt t="24021" x="3756025" y="5681663"/>
          <p14:tracePt t="24021" x="3756025" y="5673725"/>
          <p14:tracePt t="24021" x="3756025" y="5665788"/>
          <p14:tracePt t="24021" x="3751263" y="5661025"/>
          <p14:tracePt t="24021" x="3751263" y="5654675"/>
          <p14:tracePt t="24021" x="3751263" y="5638800"/>
          <p14:tracePt t="24021" x="3748088" y="5630863"/>
          <p14:tracePt t="24021" x="3748088" y="5626100"/>
          <p14:tracePt t="24021" x="3748088" y="5619750"/>
          <p14:tracePt t="24021" x="3748088" y="5614988"/>
          <p14:tracePt t="24021" x="3743325" y="5611813"/>
          <p14:tracePt t="24021" x="3743325" y="5603875"/>
          <p14:tracePt t="24021" x="3743325" y="5599113"/>
          <p14:tracePt t="24021" x="3740150" y="5595938"/>
          <p14:tracePt t="24021" x="3740150" y="5592763"/>
          <p14:tracePt t="24021" x="3740150" y="5588000"/>
          <p14:tracePt t="24021" x="3735388" y="5580063"/>
          <p14:tracePt t="24021" x="3735388" y="5576888"/>
          <p14:tracePt t="24021" x="3732213" y="5572125"/>
          <p14:tracePt t="24021" x="3732213" y="5568950"/>
          <p14:tracePt t="24021" x="3732213" y="5565775"/>
          <p14:tracePt t="24021" x="3727450" y="5561013"/>
          <p14:tracePt t="24021" x="3727450" y="5557838"/>
          <p14:tracePt t="24021" x="3727450" y="5553075"/>
          <p14:tracePt t="24021" x="3724275" y="5549900"/>
          <p14:tracePt t="24021" x="3721100" y="5545138"/>
          <p14:tracePt t="24021" x="3716338" y="5545138"/>
          <p14:tracePt t="24021" x="3713163" y="5545138"/>
          <p14:tracePt t="24021" x="3708400" y="5545138"/>
          <p14:tracePt t="24021" x="3705225" y="5545138"/>
          <p14:tracePt t="24021" x="3705225" y="5549900"/>
          <p14:tracePt t="24021" x="3697288" y="5549900"/>
          <p14:tracePt t="24021" x="3697288" y="5557838"/>
          <p14:tracePt t="24021" x="3697288" y="5565775"/>
          <p14:tracePt t="24021" x="3697288" y="5568950"/>
          <p14:tracePt t="24021" x="3694113" y="5568950"/>
          <p14:tracePt t="24021" x="3694113" y="5572125"/>
          <p14:tracePt t="24021" x="3694113" y="5576888"/>
          <p14:tracePt t="24021" x="3694113" y="5580063"/>
          <p14:tracePt t="24021" x="3694113" y="5584825"/>
          <p14:tracePt t="24021" x="3694113" y="5588000"/>
          <p14:tracePt t="24021" x="3694113" y="5592763"/>
          <p14:tracePt t="24021" x="3697288" y="5592763"/>
          <p14:tracePt t="24021" x="3705225" y="5592763"/>
          <p14:tracePt t="24021" x="3708400" y="5588000"/>
          <p14:tracePt t="24021" x="3716338" y="5580063"/>
          <p14:tracePt t="24021" x="3721100" y="5580063"/>
          <p14:tracePt t="24021" x="3727450" y="5576888"/>
          <p14:tracePt t="24021" x="3727450" y="5572125"/>
          <p14:tracePt t="24021" x="3732213" y="5568950"/>
          <p14:tracePt t="24021" x="3759200" y="5553075"/>
          <p14:tracePt t="24021" x="3759200" y="5549900"/>
          <p14:tracePt t="24021" x="3770313" y="5545138"/>
          <p14:tracePt t="24021" x="3778250" y="5541963"/>
          <p14:tracePt t="24021" x="3783013" y="5538788"/>
          <p14:tracePt t="24021" x="3789363" y="5534025"/>
          <p14:tracePt t="24021" x="3802063" y="5530850"/>
          <p14:tracePt t="24021" x="3805238" y="5526088"/>
          <p14:tracePt t="24021" x="3810000" y="5522913"/>
          <p14:tracePt t="24021" x="3813175" y="5522913"/>
          <p14:tracePt t="24021" x="3816350" y="5518150"/>
          <p14:tracePt t="24021" x="3821113" y="5514975"/>
          <p14:tracePt t="24021" x="3824288" y="5514975"/>
          <p14:tracePt t="24021" x="3829050" y="5511800"/>
          <p14:tracePt t="24021" x="3832225" y="5511800"/>
          <p14:tracePt t="24021" x="3836988" y="5507038"/>
          <p14:tracePt t="24021" x="3840163" y="5503863"/>
          <p14:tracePt t="24021" x="3843338" y="5503863"/>
          <p14:tracePt t="24021" x="3851275" y="5499100"/>
          <p14:tracePt t="24021" x="3859213" y="5495925"/>
          <p14:tracePt t="24021" x="3863975" y="5491163"/>
          <p14:tracePt t="24021" x="3867150" y="5487988"/>
          <p14:tracePt t="24021" x="3870325" y="5484813"/>
          <p14:tracePt t="24021" x="3875088" y="5480050"/>
          <p14:tracePt t="24021" x="3875088" y="5476875"/>
          <p14:tracePt t="24021" x="3878263" y="5476875"/>
          <p14:tracePt t="24021" x="3883025" y="5472113"/>
          <p14:tracePt t="24021" x="3886200" y="5468938"/>
          <p14:tracePt t="24021" x="3890963" y="5468938"/>
          <p14:tracePt t="24021" x="3890963" y="5464175"/>
          <p14:tracePt t="24021" x="3894138" y="5464175"/>
          <p14:tracePt t="24021" x="3897313" y="5461000"/>
          <p14:tracePt t="24021" x="3897313" y="5457825"/>
          <p14:tracePt t="24021" x="3902075" y="5457825"/>
          <p14:tracePt t="24021" x="3905250" y="5453063"/>
          <p14:tracePt t="24021" x="3905250" y="5449888"/>
          <p14:tracePt t="24021" x="3910013" y="5445125"/>
          <p14:tracePt t="24021" x="3913188" y="5445125"/>
          <p14:tracePt t="24021" x="3913188" y="5441950"/>
          <p14:tracePt t="24021" x="3917950" y="5437188"/>
          <p14:tracePt t="24021" x="3921125" y="5434013"/>
          <p14:tracePt t="24021" x="3921125" y="5430838"/>
          <p14:tracePt t="24021" x="3921125" y="5426075"/>
          <p14:tracePt t="24021" x="3924300" y="5426075"/>
          <p14:tracePt t="24021" x="3924300" y="5422900"/>
          <p14:tracePt t="24021" x="3924300" y="5418138"/>
          <p14:tracePt t="24021" x="3924300" y="5414963"/>
          <p14:tracePt t="24021" x="3924300" y="5410200"/>
          <p14:tracePt t="24021" x="3924300" y="5407025"/>
          <p14:tracePt t="24021" x="3924300" y="5402263"/>
          <p14:tracePt t="24021" x="3924300" y="5399088"/>
          <p14:tracePt t="24021" x="3921125" y="5395913"/>
          <p14:tracePt t="24021" x="3917950" y="5395913"/>
          <p14:tracePt t="24021" x="3913188" y="5395913"/>
          <p14:tracePt t="24021" x="3910013" y="5395913"/>
          <p14:tracePt t="24021" x="3905250" y="5395913"/>
          <p14:tracePt t="24021" x="3902075" y="5391150"/>
          <p14:tracePt t="24021" x="3897313" y="5391150"/>
          <p14:tracePt t="24021" x="3894138" y="5391150"/>
          <p14:tracePt t="24021" x="3890963" y="5391150"/>
          <p14:tracePt t="24021" x="3886200" y="5391150"/>
          <p14:tracePt t="24021" x="3883025" y="5387975"/>
          <p14:tracePt t="24021" x="3878263" y="5387975"/>
          <p14:tracePt t="24021" x="3875088" y="5387975"/>
          <p14:tracePt t="24021" x="3870325" y="5387975"/>
          <p14:tracePt t="24021" x="3867150" y="5387975"/>
          <p14:tracePt t="24021" x="3863975" y="5383213"/>
          <p14:tracePt t="24021" x="3859213" y="5383213"/>
          <p14:tracePt t="24021" x="3856038" y="5383213"/>
          <p14:tracePt t="24021" x="3851275" y="5383213"/>
          <p14:tracePt t="24021" x="3848100" y="5380038"/>
          <p14:tracePt t="24021" x="3840163" y="5380038"/>
          <p14:tracePt t="24021" x="3836988" y="5375275"/>
          <p14:tracePt t="24021" x="3824288" y="5375275"/>
          <p14:tracePt t="24021" x="3821113" y="5375275"/>
          <p14:tracePt t="24021" x="3816350" y="5372100"/>
          <p14:tracePt t="24021" x="3813175" y="5372100"/>
          <p14:tracePt t="24021" x="3810000" y="5368925"/>
          <p14:tracePt t="24021" x="3802063" y="5368925"/>
          <p14:tracePt t="24021" x="3797300" y="5364163"/>
          <p14:tracePt t="24021" x="3794125" y="5364163"/>
          <p14:tracePt t="24021" x="3786188" y="5360988"/>
          <p14:tracePt t="24021" x="3783013" y="5356225"/>
          <p14:tracePt t="24021" x="3775075" y="5356225"/>
          <p14:tracePt t="24021" x="3770313" y="5353050"/>
          <p14:tracePt t="24021" x="3762375" y="5353050"/>
          <p14:tracePt t="24021" x="3759200" y="5348288"/>
          <p14:tracePt t="24021" x="3748088" y="5345113"/>
          <p14:tracePt t="24021" x="3740150" y="5341938"/>
          <p14:tracePt t="24021" x="3727450" y="5337175"/>
          <p14:tracePt t="24021" x="3716338" y="5334000"/>
          <p14:tracePt t="24021" x="3708400" y="5329238"/>
          <p14:tracePt t="24021" x="3697288" y="5321300"/>
          <p14:tracePt t="24021" x="3694113" y="5318125"/>
          <p14:tracePt t="24021" x="3681413" y="5314950"/>
          <p14:tracePt t="24021" x="3670300" y="5310188"/>
          <p14:tracePt t="24021" x="3667125" y="5307013"/>
          <p14:tracePt t="24021" x="3654425" y="5302250"/>
          <p14:tracePt t="24021" x="3646488" y="5299075"/>
          <p14:tracePt t="24021" x="3635375" y="5291138"/>
          <p14:tracePt t="24021" x="3627438" y="5287963"/>
          <p14:tracePt t="24021" x="3605213" y="5280025"/>
          <p14:tracePt t="24021" x="3592513" y="5275263"/>
          <p14:tracePt t="24021" x="3578225" y="5267325"/>
          <p14:tracePt t="24021" x="3570288" y="5264150"/>
          <p14:tracePt t="24021" x="3546475" y="5256213"/>
          <p14:tracePt t="24021" x="3535363" y="5248275"/>
          <p14:tracePt t="24021" x="3524250" y="5245100"/>
          <p14:tracePt t="24021" x="3497263" y="5237163"/>
          <p14:tracePt t="24021" x="3489325" y="5233988"/>
          <p14:tracePt t="24021" x="3473450" y="5226050"/>
          <p14:tracePt t="24021" x="3457575" y="5218113"/>
          <p14:tracePt t="24021" x="3443288" y="5218113"/>
          <p14:tracePt t="24021" x="3435350" y="5210175"/>
          <p14:tracePt t="24021" x="3419475" y="5202238"/>
          <p14:tracePt t="24021" x="3411538" y="5199063"/>
          <p14:tracePt t="24021" x="3395663" y="5191125"/>
          <p14:tracePt t="24021" x="3381375" y="5186363"/>
          <p14:tracePt t="24021" x="3365500" y="5183188"/>
          <p14:tracePt t="24021" x="3357563" y="5178425"/>
          <p14:tracePt t="24021" x="3311525" y="5164138"/>
          <p14:tracePt t="24021" x="3287713" y="5151438"/>
          <p14:tracePt t="24021" x="3273425" y="5148263"/>
          <p14:tracePt t="24021" x="3265488" y="5145088"/>
          <p14:tracePt t="24021" x="3252788" y="5140325"/>
          <p14:tracePt t="24021" x="3233738" y="5132388"/>
          <p14:tracePt t="24021" x="3225800" y="5129213"/>
          <p14:tracePt t="24021" x="3211513" y="5118100"/>
          <p14:tracePt t="24021" x="3195638" y="5118100"/>
          <p14:tracePt t="24021" x="3179763" y="5110163"/>
          <p14:tracePt t="24021" x="3171825" y="5105400"/>
          <p14:tracePt t="24021" x="3149600" y="5097463"/>
          <p14:tracePt t="24021" x="3141663" y="5094288"/>
          <p14:tracePt t="24021" x="3111500" y="5083175"/>
          <p14:tracePt t="24021" x="3087688" y="5078413"/>
          <p14:tracePt t="24021" x="3071813" y="5070475"/>
          <p14:tracePt t="24021" x="3055938" y="5064125"/>
          <p14:tracePt t="24021" x="3049588" y="5059363"/>
          <p14:tracePt t="24021" x="3028950" y="5059363"/>
          <p14:tracePt t="24021" x="3017838" y="5056188"/>
          <p14:tracePt t="24021" x="3001963" y="5051425"/>
          <p14:tracePt t="24021" x="2990850" y="5043488"/>
          <p14:tracePt t="24021" x="2979738" y="5040313"/>
          <p14:tracePt t="24021" x="2952750" y="5037138"/>
          <p14:tracePt t="24021" x="2936875" y="5032375"/>
          <p14:tracePt t="24021" x="2921000" y="5024438"/>
          <p14:tracePt t="24021" x="2882900" y="5016500"/>
          <p14:tracePt t="24021" x="2852738" y="5005388"/>
          <p14:tracePt t="24021" x="2844800" y="5002213"/>
          <p14:tracePt t="24021" x="2828925" y="5002213"/>
          <p14:tracePt t="24021" x="2820988" y="4997450"/>
          <p14:tracePt t="24021" x="2798763" y="4994275"/>
          <p14:tracePt t="24021" x="2790825" y="4994275"/>
          <p14:tracePt t="24021" x="2774950" y="4986338"/>
          <p14:tracePt t="24021" x="2767013" y="4983163"/>
          <p14:tracePt t="24021" x="2751138" y="4983163"/>
          <p14:tracePt t="24021" x="2728913" y="4978400"/>
          <p14:tracePt t="24021" x="2720975" y="4975225"/>
          <p14:tracePt t="24021" x="2705100" y="4975225"/>
          <p14:tracePt t="24021" x="2682875" y="4970463"/>
          <p14:tracePt t="24021" x="2674938" y="4970463"/>
          <p14:tracePt t="24021" x="2647950" y="4962525"/>
          <p14:tracePt t="24021" x="2635250" y="4959350"/>
          <p14:tracePt t="24021" x="2624138" y="4959350"/>
          <p14:tracePt t="24021" x="2601913" y="4959350"/>
          <p14:tracePt t="24021" x="2593975" y="4959350"/>
          <p14:tracePt t="24021" x="2586038" y="4954588"/>
          <p14:tracePt t="24021" x="2562225" y="4954588"/>
          <p14:tracePt t="24021" x="2543175" y="4954588"/>
          <p14:tracePt t="24021" x="2535238" y="4954588"/>
          <p14:tracePt t="24021" x="2527300" y="4954588"/>
          <p14:tracePt t="24021" x="2516188" y="4954588"/>
          <p14:tracePt t="24021" x="2505075" y="4954588"/>
          <p14:tracePt t="24021" x="2500313" y="4954588"/>
          <p14:tracePt t="24021" x="2493963" y="4954588"/>
          <p14:tracePt t="24021" x="2486025" y="4954588"/>
          <p14:tracePt t="24021" x="2481263" y="4954588"/>
          <p14:tracePt t="24021" x="2478088" y="4954588"/>
          <p14:tracePt t="24021" x="2470150" y="4954588"/>
          <p14:tracePt t="24021" x="2466975" y="4954588"/>
          <p14:tracePt t="24021" x="2462213" y="4954588"/>
          <p14:tracePt t="24021" x="2459038" y="4954588"/>
          <p14:tracePt t="24021" x="2454275" y="4954588"/>
          <p14:tracePt t="24021" x="2446338" y="4954588"/>
          <p14:tracePt t="24021" x="2443163" y="4954588"/>
          <p14:tracePt t="24021" x="2438400" y="4954588"/>
          <p14:tracePt t="24021" x="2435225" y="4954588"/>
          <p14:tracePt t="24021" x="2432050" y="4954588"/>
          <p14:tracePt t="24021" x="2427288" y="4959350"/>
          <p14:tracePt t="24021" x="2424113" y="4959350"/>
          <p14:tracePt t="24021" x="2427288" y="4959350"/>
          <p14:tracePt t="24021" x="2432050" y="4959350"/>
          <p14:tracePt t="24021" x="2435225" y="4959350"/>
          <p14:tracePt t="24021" x="2438400" y="4959350"/>
          <p14:tracePt t="24021" x="2443163" y="4959350"/>
          <p14:tracePt t="24021" x="2446338" y="4959350"/>
          <p14:tracePt t="24021" x="2451100" y="4959350"/>
          <p14:tracePt t="24021" x="2451100" y="4962525"/>
          <p14:tracePt t="24021" x="2454275" y="4962525"/>
          <p14:tracePt t="24021" x="2454275" y="4967288"/>
          <p14:tracePt t="24021" x="2454275" y="4970463"/>
          <p14:tracePt t="24021" x="2462213" y="4970463"/>
          <p14:tracePt t="24021" x="2462213" y="4975225"/>
          <p14:tracePt t="24021" x="2462213" y="4978400"/>
          <p14:tracePt t="24021" x="2462213" y="4983163"/>
          <p14:tracePt t="24021" x="2462213" y="4986338"/>
          <p14:tracePt t="24021" x="2454275" y="4989513"/>
          <p14:tracePt t="24021" x="2454275" y="5005388"/>
          <p14:tracePt t="24021" x="2454275" y="5010150"/>
          <p14:tracePt t="24021" x="2454275" y="5013325"/>
          <p14:tracePt t="24021" x="2454275" y="5016500"/>
          <p14:tracePt t="24021" x="2454275" y="5021263"/>
          <p14:tracePt t="24021" x="2451100" y="5024438"/>
          <p14:tracePt t="24021" x="2451100" y="5029200"/>
          <p14:tracePt t="24021" x="2446338" y="5029200"/>
          <p14:tracePt t="24021" x="2454275" y="5037138"/>
          <p14:tracePt t="24021" x="2451100" y="5037138"/>
          <p14:tracePt t="24021" x="2451100" y="5032375"/>
          <p14:tracePt t="24021" x="2451100" y="5029200"/>
          <p14:tracePt t="24021" x="2454275" y="5029200"/>
          <p14:tracePt t="24021" x="2454275" y="5024438"/>
          <p14:tracePt t="24021" x="2454275" y="5021263"/>
          <p14:tracePt t="24021" x="2459038" y="5021263"/>
          <p14:tracePt t="24021" x="2459038" y="5016500"/>
          <p14:tracePt t="24021" x="2462213" y="5016500"/>
          <p14:tracePt t="24021" x="2462213" y="5013325"/>
          <p14:tracePt t="24021" x="2466975" y="5013325"/>
          <p14:tracePt t="24021" x="2470150" y="5013325"/>
          <p14:tracePt t="24021" x="2470150" y="5010150"/>
          <p14:tracePt t="24021" x="2473325" y="5010150"/>
          <p14:tracePt t="24021" x="2478088" y="5005388"/>
          <p14:tracePt t="24021" x="2481263" y="5005388"/>
          <p14:tracePt t="24021" x="2486025" y="5002213"/>
          <p14:tracePt t="24021" x="2489200" y="4997450"/>
          <p14:tracePt t="24021" x="2493963" y="4997450"/>
          <p14:tracePt t="24021" x="2497138" y="4997450"/>
          <p14:tracePt t="24021" x="2497138" y="4994275"/>
          <p14:tracePt t="24021" x="2500313" y="4994275"/>
          <p14:tracePt t="24021" x="2505075" y="4994275"/>
          <p14:tracePt t="24021" x="2505075" y="4989513"/>
          <p14:tracePt t="24021" x="2508250" y="4989513"/>
          <p14:tracePt t="24021" x="2513013" y="4989513"/>
          <p14:tracePt t="24021" x="2516188" y="4989513"/>
          <p14:tracePt t="24021" x="2516188" y="4986338"/>
          <p14:tracePt t="24021" x="2520950" y="4986338"/>
          <p14:tracePt t="24021" x="2524125" y="4983163"/>
          <p14:tracePt t="24021" x="2527300" y="4983163"/>
          <p14:tracePt t="24021" x="2527300" y="4978400"/>
          <p14:tracePt t="24021" x="2532063" y="4978400"/>
          <p14:tracePt t="24021" x="2532063" y="4975225"/>
          <p14:tracePt t="24021" x="2535238" y="4975225"/>
          <p14:tracePt t="24021" x="2535238" y="4970463"/>
          <p14:tracePt t="24021" x="2540000" y="4970463"/>
          <p14:tracePt t="24021" x="2540000" y="4967288"/>
          <p14:tracePt t="24021" x="2543175" y="4967288"/>
          <p14:tracePt t="24021" x="2543175" y="4962525"/>
          <p14:tracePt t="24021" x="2543175" y="4959350"/>
          <p14:tracePt t="24021" x="2547938" y="4954588"/>
          <p14:tracePt t="24021" x="2547938" y="4951413"/>
          <p14:tracePt t="24021" x="2547938" y="4948238"/>
          <p14:tracePt t="24021" x="2547938" y="4943475"/>
          <p14:tracePt t="24021" x="2547938" y="4940300"/>
          <p14:tracePt t="24021" x="2547938" y="4935538"/>
          <p14:tracePt t="24021" x="2547938" y="4932363"/>
          <p14:tracePt t="24021" x="2547938" y="4927600"/>
          <p14:tracePt t="24021" x="2551113" y="4927600"/>
          <p14:tracePt t="24021" x="2551113" y="4924425"/>
          <p14:tracePt t="24021" x="2551113" y="4921250"/>
          <p14:tracePt t="24021" x="2551113" y="4916488"/>
          <p14:tracePt t="24021" x="2554288" y="4916488"/>
          <p14:tracePt t="24021" x="2554288" y="4913313"/>
          <p14:tracePt t="24021" x="2554288" y="4908550"/>
          <p14:tracePt t="24021" x="2554288" y="4905375"/>
          <p14:tracePt t="24021" x="2554288" y="4900613"/>
          <p14:tracePt t="24021" x="2554288" y="4897438"/>
          <p14:tracePt t="24021" x="2554288" y="4894263"/>
          <p14:tracePt t="24021" x="2554288" y="4889500"/>
          <p14:tracePt t="24021" x="2559050" y="4886325"/>
          <p14:tracePt t="24021" x="2559050" y="4881563"/>
          <p14:tracePt t="24021" x="2562225" y="4881563"/>
          <p14:tracePt t="24021" x="2562225" y="4878388"/>
          <p14:tracePt t="24021" x="2566988" y="4878388"/>
          <p14:tracePt t="24021" x="2570163" y="4878388"/>
          <p14:tracePt t="24021" x="2570163" y="4873625"/>
          <p14:tracePt t="24021" x="2574925" y="4873625"/>
          <p14:tracePt t="24021" x="2578100" y="4873625"/>
          <p14:tracePt t="24021" x="2581275" y="4873625"/>
          <p14:tracePt t="24021" x="2586038" y="4873625"/>
          <p14:tracePt t="24021" x="2589213" y="4873625"/>
          <p14:tracePt t="24021" x="2589213" y="4870450"/>
          <p14:tracePt t="24021" x="2593975" y="4870450"/>
          <p14:tracePt t="24021" x="2597150" y="4870450"/>
          <p14:tracePt t="24021" x="2601913" y="4870450"/>
          <p14:tracePt t="24021" x="2605088" y="4867275"/>
          <p14:tracePt t="24021" x="2608263" y="4867275"/>
          <p14:tracePt t="24021" x="2616200" y="4867275"/>
          <p14:tracePt t="24021" x="2620963" y="4867275"/>
          <p14:tracePt t="24021" x="2624138" y="4867275"/>
          <p14:tracePt t="24021" x="2628900" y="4867275"/>
          <p14:tracePt t="24021" x="2632075" y="4867275"/>
          <p14:tracePt t="24021" x="2635250" y="4867275"/>
          <p14:tracePt t="24021" x="2643188" y="4867275"/>
          <p14:tracePt t="24021" x="2647950" y="4867275"/>
          <p14:tracePt t="24021" x="2651125" y="4867275"/>
          <p14:tracePt t="24021" x="2655888" y="4867275"/>
          <p14:tracePt t="24021" x="2659063" y="4867275"/>
          <p14:tracePt t="24021" x="2662238" y="4867275"/>
          <p14:tracePt t="24021" x="2667000" y="4862513"/>
          <p14:tracePt t="24021" x="2670175" y="4862513"/>
          <p14:tracePt t="24021" x="2678113" y="4862513"/>
          <p14:tracePt t="24021" x="2686050" y="4862513"/>
          <p14:tracePt t="24021" x="2690813" y="4862513"/>
          <p14:tracePt t="24021" x="2693988" y="4862513"/>
          <p14:tracePt t="24021" x="2697163" y="4862513"/>
          <p14:tracePt t="24021" x="2705100" y="4862513"/>
          <p14:tracePt t="24021" x="2709863" y="4862513"/>
          <p14:tracePt t="24021" x="2717800" y="4862513"/>
          <p14:tracePt t="24021" x="2720975" y="4862513"/>
          <p14:tracePt t="24021" x="2724150" y="4862513"/>
          <p14:tracePt t="24021" x="2728913" y="4862513"/>
          <p14:tracePt t="24021" x="2736850" y="4862513"/>
          <p14:tracePt t="24021" x="2747963" y="4862513"/>
          <p14:tracePt t="24021" x="2751138" y="4862513"/>
          <p14:tracePt t="24021" x="2755900" y="4862513"/>
          <p14:tracePt t="24021" x="2759075" y="4862513"/>
          <p14:tracePt t="24021" x="2774950" y="4862513"/>
          <p14:tracePt t="24021" x="2778125" y="4859338"/>
          <p14:tracePt t="24021" x="2786063" y="4859338"/>
          <p14:tracePt t="24021" x="2790825" y="4859338"/>
          <p14:tracePt t="24021" x="2798763" y="4859338"/>
          <p14:tracePt t="24021" x="2801938" y="4859338"/>
          <p14:tracePt t="24021" x="2809875" y="4859338"/>
          <p14:tracePt t="24021" x="2817813" y="4859338"/>
          <p14:tracePt t="24021" x="2828925" y="4859338"/>
          <p14:tracePt t="24021" x="2836863" y="4859338"/>
          <p14:tracePt t="24021" x="2840038" y="4859338"/>
          <p14:tracePt t="24021" x="2852738" y="4859338"/>
          <p14:tracePt t="24021" x="2855913" y="4859338"/>
          <p14:tracePt t="24021" x="2863850" y="4859338"/>
          <p14:tracePt t="24021" x="2874963" y="4859338"/>
          <p14:tracePt t="24021" x="2882900" y="4859338"/>
          <p14:tracePt t="24021" x="2890838" y="4859338"/>
          <p14:tracePt t="24021" x="2909888" y="4859338"/>
          <p14:tracePt t="24021" x="2917825" y="4859338"/>
          <p14:tracePt t="24021" x="2925763" y="4859338"/>
          <p14:tracePt t="24021" x="2944813" y="4859338"/>
          <p14:tracePt t="24021" x="2960688" y="4859338"/>
          <p14:tracePt t="24021" x="2968625" y="4859338"/>
          <p14:tracePt t="24021" x="2987675" y="4859338"/>
          <p14:tracePt t="24021" x="2995613" y="4859338"/>
          <p14:tracePt t="24021" x="3006725" y="4862513"/>
          <p14:tracePt t="24021" x="3014663" y="4862513"/>
          <p14:tracePt t="24021" x="3022600" y="4862513"/>
          <p14:tracePt t="24021" x="3028950" y="4862513"/>
          <p14:tracePt t="24021" x="3041650" y="4867275"/>
          <p14:tracePt t="24021" x="3044825" y="4867275"/>
          <p14:tracePt t="24021" x="3052763" y="4867275"/>
          <p14:tracePt t="24021" x="3060700" y="4867275"/>
          <p14:tracePt t="24021" x="3068638" y="4867275"/>
          <p14:tracePt t="24021" x="3087688" y="4867275"/>
          <p14:tracePt t="24021" x="3095625" y="4873625"/>
          <p14:tracePt t="24021" x="3103563" y="4873625"/>
          <p14:tracePt t="24021" x="3106738" y="4873625"/>
          <p14:tracePt t="24021" x="3114675" y="4873625"/>
          <p14:tracePt t="24021" x="3125788" y="4873625"/>
          <p14:tracePt t="24021" x="3133725" y="4873625"/>
          <p14:tracePt t="24021" x="3138488" y="4873625"/>
          <p14:tracePt t="24021" x="3144838" y="4873625"/>
          <p14:tracePt t="24021" x="3149600" y="4873625"/>
          <p14:tracePt t="24021" x="3165475" y="4873625"/>
          <p14:tracePt t="24021" x="3168650" y="4873625"/>
          <p14:tracePt t="24021" x="3179763" y="4873625"/>
          <p14:tracePt t="24021" x="3184525" y="4873625"/>
          <p14:tracePt t="24021" x="3195638" y="4873625"/>
          <p14:tracePt t="24021" x="3198813" y="4873625"/>
          <p14:tracePt t="24021" x="3203575" y="4873625"/>
          <p14:tracePt t="24021" x="3211513" y="4873625"/>
          <p14:tracePt t="24021" x="3214688" y="4873625"/>
          <p14:tracePt t="24021" x="3219450" y="4873625"/>
          <p14:tracePt t="24021" x="3222625" y="4873625"/>
          <p14:tracePt t="24021" x="3225800" y="4873625"/>
          <p14:tracePt t="24021" x="3230563" y="4873625"/>
          <p14:tracePt t="24021" x="3238500" y="4873625"/>
          <p14:tracePt t="24021" x="3241675" y="4873625"/>
          <p14:tracePt t="24021" x="3246438" y="4873625"/>
          <p14:tracePt t="24021" x="3249613" y="4873625"/>
          <p14:tracePt t="24021" x="3252788" y="4873625"/>
          <p14:tracePt t="24021" x="3257550" y="4873625"/>
          <p14:tracePt t="24021" x="3260725" y="4873625"/>
          <p14:tracePt t="24021" x="3265488" y="4873625"/>
          <p14:tracePt t="24021" x="3268663" y="4873625"/>
          <p14:tracePt t="24021" x="3273425" y="4873625"/>
          <p14:tracePt t="24021" x="3279775" y="4873625"/>
          <p14:tracePt t="24021" x="3284538" y="4873625"/>
          <p14:tracePt t="24021" x="3287713" y="4873625"/>
          <p14:tracePt t="24021" x="3292475" y="4873625"/>
          <p14:tracePt t="24021" x="3295650" y="4873625"/>
          <p14:tracePt t="24021" x="3295650" y="4870450"/>
          <p14:tracePt t="24021" x="3295650" y="4867275"/>
          <p14:tracePt t="24021" x="3292475" y="4867275"/>
          <p14:tracePt t="24021" x="3292475" y="4862513"/>
          <p14:tracePt t="24021" x="3287713" y="4862513"/>
          <p14:tracePt t="24021" x="3287713" y="4859338"/>
          <p14:tracePt t="24021" x="3284538" y="4859338"/>
          <p14:tracePt t="24021" x="3284538" y="4854575"/>
          <p14:tracePt t="24021" x="3279775" y="4854575"/>
          <p14:tracePt t="24021" x="3276600" y="4854575"/>
          <p14:tracePt t="24021" x="3273425" y="4854575"/>
          <p14:tracePt t="24021" x="3273425" y="4851400"/>
          <p14:tracePt t="24021" x="3268663" y="4851400"/>
          <p14:tracePt t="24021" x="3265488" y="4851400"/>
          <p14:tracePt t="24021" x="3260725" y="4851400"/>
          <p14:tracePt t="24021" x="3257550" y="4851400"/>
          <p14:tracePt t="24021" x="3252788" y="4851400"/>
          <p14:tracePt t="24021" x="3249613" y="4851400"/>
          <p14:tracePt t="24021" x="3246438" y="4851400"/>
          <p14:tracePt t="24021" x="3241675" y="4851400"/>
          <p14:tracePt t="24021" x="3238500" y="4851400"/>
          <p14:tracePt t="24021" x="3233738" y="4851400"/>
          <p14:tracePt t="24021" x="3230563" y="4851400"/>
          <p14:tracePt t="24021" x="3225800" y="4851400"/>
          <p14:tracePt t="24021" x="3222625" y="4851400"/>
          <p14:tracePt t="24021" x="3219450" y="4851400"/>
          <p14:tracePt t="24021" x="3214688" y="4851400"/>
          <p14:tracePt t="24021" x="3211513" y="4854575"/>
          <p14:tracePt t="24021" x="3206750" y="4854575"/>
          <p14:tracePt t="24021" x="3203575" y="4854575"/>
          <p14:tracePt t="24021" x="3198813" y="4859338"/>
          <p14:tracePt t="24021" x="3195638" y="4862513"/>
          <p14:tracePt t="24021" x="3192463" y="4862513"/>
          <p14:tracePt t="24021" x="3187700" y="4867275"/>
          <p14:tracePt t="24021" x="3184525" y="4867275"/>
          <p14:tracePt t="24021" x="3179763" y="4870450"/>
          <p14:tracePt t="24021" x="3176588" y="4873625"/>
          <p14:tracePt t="24021" x="3171825" y="4873625"/>
          <p14:tracePt t="24021" x="3165475" y="4878388"/>
          <p14:tracePt t="24021" x="3160713" y="4881563"/>
          <p14:tracePt t="24021" x="3157538" y="4886325"/>
          <p14:tracePt t="24021" x="3152775" y="4886325"/>
          <p14:tracePt t="24021" x="3152775" y="4889500"/>
          <p14:tracePt t="24021" x="3149600" y="4889500"/>
          <p14:tracePt t="24021" x="3144838" y="4894263"/>
          <p14:tracePt t="24021" x="3141663" y="4897438"/>
          <p14:tracePt t="24021" x="3138488" y="4900613"/>
          <p14:tracePt t="24021" x="3133725" y="4900613"/>
          <p14:tracePt t="24021" x="3133725" y="4905375"/>
          <p14:tracePt t="24021" x="3130550" y="4905375"/>
          <p14:tracePt t="24021" x="3125788" y="4908550"/>
          <p14:tracePt t="24021" x="3122613" y="4908550"/>
          <p14:tracePt t="24021" x="3117850" y="4913313"/>
          <p14:tracePt t="24021" x="3117850" y="4916488"/>
          <p14:tracePt t="24021" x="3114675" y="4916488"/>
          <p14:tracePt t="24021" x="3111500" y="4921250"/>
          <p14:tracePt t="24021" x="3111500" y="4924425"/>
          <p14:tracePt t="24021" x="3106738" y="4924425"/>
          <p14:tracePt t="24021" x="3106738" y="4927600"/>
          <p14:tracePt t="24021" x="3103563" y="4932363"/>
          <p14:tracePt t="24021" x="3098800" y="4932363"/>
          <p14:tracePt t="24021" x="3098800" y="4935538"/>
          <p14:tracePt t="24021" x="3095625" y="4935538"/>
          <p14:tracePt t="24021" x="3090863" y="4940300"/>
          <p14:tracePt t="24021" x="3087688" y="4948238"/>
          <p14:tracePt t="24021" x="3082925" y="4948238"/>
          <p14:tracePt t="24021" x="3079750" y="4951413"/>
          <p14:tracePt t="24021" x="3076575" y="4959350"/>
          <p14:tracePt t="24021" x="3071813" y="4959350"/>
          <p14:tracePt t="24021" x="3068638" y="4967288"/>
          <p14:tracePt t="24021" x="3063875" y="4970463"/>
          <p14:tracePt t="24021" x="3060700" y="4975225"/>
          <p14:tracePt t="24021" x="3055938" y="4975225"/>
          <p14:tracePt t="24021" x="3052763" y="4978400"/>
          <p14:tracePt t="24021" x="3052763" y="4983163"/>
          <p14:tracePt t="24021" x="3049588" y="4986338"/>
          <p14:tracePt t="24021" x="3044825" y="4986338"/>
          <p14:tracePt t="24021" x="3041650" y="4989513"/>
          <p14:tracePt t="24021" x="3041650" y="4994275"/>
          <p14:tracePt t="24021" x="3036888" y="4997450"/>
          <p14:tracePt t="24021" x="3033713" y="4997450"/>
          <p14:tracePt t="24021" x="3028950" y="5005388"/>
          <p14:tracePt t="24021" x="3025775" y="5010150"/>
          <p14:tracePt t="24021" x="3022600" y="5013325"/>
          <p14:tracePt t="24021" x="3022600" y="5016500"/>
          <p14:tracePt t="24021" x="3017838" y="5016500"/>
          <p14:tracePt t="24021" x="3014663" y="5021263"/>
          <p14:tracePt t="24021" x="3009900" y="5021263"/>
          <p14:tracePt t="24021" x="3006725" y="5024438"/>
          <p14:tracePt t="24021" x="3001963" y="5029200"/>
          <p14:tracePt t="24021" x="3001963" y="5032375"/>
          <p14:tracePt t="24021" x="2998788" y="5037138"/>
          <p14:tracePt t="24021" x="2995613" y="5037138"/>
          <p14:tracePt t="24021" x="2995613" y="5040313"/>
          <p14:tracePt t="24021" x="2990850" y="5043488"/>
          <p14:tracePt t="24021" x="2990850" y="5048250"/>
          <p14:tracePt t="24021" x="2982913" y="5051425"/>
          <p14:tracePt t="24021" x="2979738" y="5056188"/>
          <p14:tracePt t="24021" x="2974975" y="5059363"/>
          <p14:tracePt t="24021" x="2971800" y="5064125"/>
          <p14:tracePt t="24021" x="2971800" y="5067300"/>
          <p14:tracePt t="24021" x="2968625" y="5070475"/>
          <p14:tracePt t="24021" x="2963863" y="5075238"/>
          <p14:tracePt t="24021" x="2960688" y="5075238"/>
          <p14:tracePt t="24021" x="2955925" y="5078413"/>
          <p14:tracePt t="24021" x="2955925" y="5083175"/>
          <p14:tracePt t="24021" x="2952750" y="5083175"/>
          <p14:tracePt t="24021" x="2947988" y="5086350"/>
          <p14:tracePt t="24021" x="2947988" y="5091113"/>
          <p14:tracePt t="24021" x="2944813" y="5091113"/>
          <p14:tracePt t="24021" x="2941638" y="5094288"/>
          <p14:tracePt t="24021" x="2941638" y="5097463"/>
          <p14:tracePt t="24021" x="2933700" y="5102225"/>
          <p14:tracePt t="24021" x="2933700" y="5105400"/>
          <p14:tracePt t="24021" x="2928938" y="5105400"/>
          <p14:tracePt t="24021" x="2928938" y="5110163"/>
          <p14:tracePt t="24021" x="2925763" y="5110163"/>
          <p14:tracePt t="24021" x="2921000" y="5113338"/>
          <p14:tracePt t="24021" x="2917825" y="5118100"/>
          <p14:tracePt t="24021" x="2914650" y="5118100"/>
          <p14:tracePt t="24021" x="2914650" y="5121275"/>
          <p14:tracePt t="24021" x="2909888" y="5121275"/>
          <p14:tracePt t="24021" x="2909888" y="5124450"/>
          <p14:tracePt t="24021" x="2906713" y="5124450"/>
          <p14:tracePt t="24021" x="2901950" y="5124450"/>
          <p14:tracePt t="24021" x="2901950" y="5129213"/>
          <p14:tracePt t="24021" x="2898775" y="5129213"/>
          <p14:tracePt t="24021" x="2898775" y="5132388"/>
          <p14:tracePt t="24021" x="2894013" y="5132388"/>
          <p14:tracePt t="24021" x="2894013" y="5137150"/>
          <p14:tracePt t="24021" x="2890838" y="5137150"/>
          <p14:tracePt t="24021" x="2890838" y="5140325"/>
          <p14:tracePt t="24021" x="2886075" y="5140325"/>
          <p14:tracePt t="24021" x="2886075" y="5145088"/>
          <p14:tracePt t="24021" x="2886075" y="5148263"/>
          <p14:tracePt t="24021" x="2882900" y="5148263"/>
          <p14:tracePt t="24021" x="2879725" y="5148263"/>
          <p14:tracePt t="24021" x="2879725" y="5151438"/>
          <p14:tracePt t="24021" x="2874963" y="5156200"/>
          <p14:tracePt t="24021" x="2871788" y="5156200"/>
          <p14:tracePt t="24021" x="2871788" y="5159375"/>
          <p14:tracePt t="24021" x="2867025" y="5159375"/>
          <p14:tracePt t="24021" x="2867025" y="5164138"/>
          <p14:tracePt t="24021" x="2863850" y="5164138"/>
          <p14:tracePt t="24021" x="2863850" y="5167313"/>
          <p14:tracePt t="24021" x="2859088" y="5167313"/>
          <p14:tracePt t="24021" x="2859088" y="5172075"/>
          <p14:tracePt t="24021" x="2855913" y="5172075"/>
          <p14:tracePt t="24021" x="2855913" y="5175250"/>
          <p14:tracePt t="24021" x="2852738" y="5175250"/>
          <p14:tracePt t="24021" x="2847975" y="5178425"/>
          <p14:tracePt t="24021" x="2847975" y="5183188"/>
          <p14:tracePt t="24021" x="2844800" y="5186363"/>
          <p14:tracePt t="24021" x="2840038" y="5191125"/>
          <p14:tracePt t="24021" x="2836863" y="5194300"/>
          <p14:tracePt t="24021" x="2836863" y="5199063"/>
          <p14:tracePt t="24021" x="2832100" y="5202238"/>
          <p14:tracePt t="24021" x="2828925" y="5207000"/>
          <p14:tracePt t="24021" x="2828925" y="5210175"/>
          <p14:tracePt t="24021" x="2825750" y="5210175"/>
          <p14:tracePt t="24021" x="2825750" y="5213350"/>
          <p14:tracePt t="24021" x="2825750" y="5218113"/>
          <p14:tracePt t="24021" x="2820988" y="5221288"/>
          <p14:tracePt t="24021" x="2817813" y="5226050"/>
          <p14:tracePt t="24021" x="2813050" y="5233988"/>
          <p14:tracePt t="24021" x="2809875" y="5237163"/>
          <p14:tracePt t="24021" x="2809875" y="5240338"/>
          <p14:tracePt t="24021" x="2805113" y="5245100"/>
          <p14:tracePt t="24021" x="2805113" y="5248275"/>
          <p14:tracePt t="24021" x="2801938" y="5253038"/>
          <p14:tracePt t="24021" x="2801938" y="5260975"/>
          <p14:tracePt t="24021" x="2798763" y="5264150"/>
          <p14:tracePt t="24021" x="2798763" y="5267325"/>
          <p14:tracePt t="24021" x="2794000" y="5272088"/>
          <p14:tracePt t="24021" x="2790825" y="5275263"/>
          <p14:tracePt t="24021" x="2790825" y="5280025"/>
          <p14:tracePt t="24021" x="2786063" y="5283200"/>
          <p14:tracePt t="24021" x="2782888" y="5287963"/>
          <p14:tracePt t="24021" x="2782888" y="5294313"/>
          <p14:tracePt t="24021" x="2774950" y="5302250"/>
          <p14:tracePt t="24021" x="2771775" y="5314950"/>
          <p14:tracePt t="24021" x="2767013" y="5318125"/>
          <p14:tracePt t="24021" x="2763838" y="5321300"/>
          <p14:tracePt t="24021" x="2763838" y="5329238"/>
          <p14:tracePt t="24021" x="2759075" y="5334000"/>
          <p14:tracePt t="24021" x="2755900" y="5337175"/>
          <p14:tracePt t="24021" x="2751138" y="5345113"/>
          <p14:tracePt t="24021" x="2751138" y="5348288"/>
          <p14:tracePt t="24021" x="2747963" y="5353050"/>
          <p14:tracePt t="24021" x="2744788" y="5360988"/>
          <p14:tracePt t="24021" x="2740025" y="5364163"/>
          <p14:tracePt t="24021" x="2740025" y="5368925"/>
          <p14:tracePt t="24021" x="2736850" y="5380038"/>
          <p14:tracePt t="24021" x="2732088" y="5383213"/>
          <p14:tracePt t="24021" x="2728913" y="5395913"/>
          <p14:tracePt t="24021" x="2724150" y="5402263"/>
          <p14:tracePt t="24021" x="2720975" y="5410200"/>
          <p14:tracePt t="24021" x="2713038" y="5418138"/>
          <p14:tracePt t="24021" x="2713038" y="5426075"/>
          <p14:tracePt t="24021" x="2709863" y="5430838"/>
          <p14:tracePt t="24021" x="2709863" y="5437188"/>
          <p14:tracePt t="24021" x="2705100" y="5441950"/>
          <p14:tracePt t="24021" x="2701925" y="5445125"/>
          <p14:tracePt t="24021" x="2701925" y="5453063"/>
          <p14:tracePt t="24021" x="2697163" y="5457825"/>
          <p14:tracePt t="24021" x="2697163" y="5461000"/>
          <p14:tracePt t="24021" x="2690813" y="5476875"/>
          <p14:tracePt t="24021" x="2690813" y="5480050"/>
          <p14:tracePt t="24021" x="2690813" y="5487988"/>
          <p14:tracePt t="24021" x="2690813" y="5491163"/>
          <p14:tracePt t="24021" x="2678113" y="5503863"/>
          <p14:tracePt t="24021" x="2678113" y="5507038"/>
          <p14:tracePt t="24021" x="2678113" y="5514975"/>
          <p14:tracePt t="24021" x="2674938" y="5518150"/>
          <p14:tracePt t="24021" x="2674938" y="5526088"/>
          <p14:tracePt t="24021" x="2670175" y="5534025"/>
          <p14:tracePt t="24021" x="2670175" y="5538788"/>
          <p14:tracePt t="24021" x="2670175" y="5541963"/>
          <p14:tracePt t="24021" x="2670175" y="5553075"/>
          <p14:tracePt t="24021" x="2667000" y="5557838"/>
          <p14:tracePt t="24021" x="2667000" y="5565775"/>
          <p14:tracePt t="24021" x="2667000" y="5568950"/>
          <p14:tracePt t="24021" x="2662238" y="5584825"/>
          <p14:tracePt t="24021" x="2659063" y="5595938"/>
          <p14:tracePt t="24021" x="2659063" y="5599113"/>
          <p14:tracePt t="24021" x="2659063" y="5607050"/>
          <p14:tracePt t="24021" x="2659063" y="5611813"/>
          <p14:tracePt t="24021" x="2659063" y="5622925"/>
          <p14:tracePt t="24021" x="2655888" y="5626100"/>
          <p14:tracePt t="24021" x="2655888" y="5634038"/>
          <p14:tracePt t="24021" x="2655888" y="5641975"/>
          <p14:tracePt t="24021" x="2655888" y="5646738"/>
          <p14:tracePt t="24021" x="2655888" y="5654675"/>
          <p14:tracePt t="24021" x="2655888" y="5657850"/>
          <p14:tracePt t="24021" x="2655888" y="5661025"/>
          <p14:tracePt t="24021" x="2655888" y="5668963"/>
          <p14:tracePt t="24021" x="2651125" y="5681663"/>
          <p14:tracePt t="24021" x="2651125" y="5684838"/>
          <p14:tracePt t="24021" x="2651125" y="5692775"/>
          <p14:tracePt t="24021" x="2651125" y="5695950"/>
          <p14:tracePt t="24021" x="2651125" y="5703888"/>
          <p14:tracePt t="24021" x="2651125" y="5708650"/>
          <p14:tracePt t="24021" x="2651125" y="5711825"/>
          <p14:tracePt t="24021" x="2651125" y="5722938"/>
          <p14:tracePt t="24021" x="2651125" y="5727700"/>
          <p14:tracePt t="24021" x="2651125" y="5730875"/>
          <p14:tracePt t="24021" x="2651125" y="5738813"/>
          <p14:tracePt t="24021" x="2651125" y="5741988"/>
          <p14:tracePt t="24021" x="2651125" y="5746750"/>
          <p14:tracePt t="24021" x="2651125" y="5754688"/>
          <p14:tracePt t="24021" x="2651125" y="5757863"/>
          <p14:tracePt t="24021" x="2651125" y="5762625"/>
          <p14:tracePt t="24021" x="2651125" y="5768975"/>
          <p14:tracePt t="24021" x="2651125" y="5773738"/>
          <p14:tracePt t="24021" x="2651125" y="5781675"/>
          <p14:tracePt t="24021" x="2651125" y="5784850"/>
          <p14:tracePt t="24021" x="2651125" y="5792788"/>
          <p14:tracePt t="24021" x="2651125" y="5795963"/>
          <p14:tracePt t="24021" x="2651125" y="5800725"/>
          <p14:tracePt t="24021" x="2651125" y="5803900"/>
          <p14:tracePt t="24021" x="2651125" y="5808663"/>
          <p14:tracePt t="24021" x="2651125" y="5811838"/>
          <p14:tracePt t="24021" x="2651125" y="5816600"/>
          <p14:tracePt t="24021" x="2651125" y="5819775"/>
          <p14:tracePt t="24021" x="2655888" y="5822950"/>
          <p14:tracePt t="24021" x="2659063" y="5827713"/>
          <p14:tracePt t="24021" x="2659063" y="5830888"/>
          <p14:tracePt t="24021" x="2659063" y="5835650"/>
          <p14:tracePt t="24021" x="2662238" y="5838825"/>
          <p14:tracePt t="24021" x="2667000" y="5843588"/>
          <p14:tracePt t="24021" x="2667000" y="5846763"/>
          <p14:tracePt t="24021" x="2670175" y="5849938"/>
          <p14:tracePt t="24021" x="2670175" y="5854700"/>
          <p14:tracePt t="24021" x="2674938" y="5854700"/>
          <p14:tracePt t="24021" x="2678113" y="5857875"/>
          <p14:tracePt t="24021" x="2678113" y="5862638"/>
          <p14:tracePt t="24021" x="2682875" y="5862638"/>
          <p14:tracePt t="24021" x="2686050" y="5865813"/>
          <p14:tracePt t="24021" x="2690813" y="5870575"/>
          <p14:tracePt t="24021" x="2693988" y="5870575"/>
          <p14:tracePt t="24021" x="2697163" y="5870575"/>
          <p14:tracePt t="24021" x="2697163" y="5873750"/>
          <p14:tracePt t="24021" x="2701925" y="5873750"/>
          <p14:tracePt t="24021" x="2701925" y="5878513"/>
          <p14:tracePt t="24021" x="2705100" y="5878513"/>
          <p14:tracePt t="24021" x="2709863" y="5878513"/>
          <p14:tracePt t="24021" x="2713038" y="5878513"/>
          <p14:tracePt t="24021" x="2717800" y="5878513"/>
          <p14:tracePt t="24021" x="2720975" y="5878513"/>
          <p14:tracePt t="24021" x="2724150" y="5878513"/>
          <p14:tracePt t="24021" x="2724150" y="5881688"/>
          <p14:tracePt t="24021" x="2728913" y="5881688"/>
          <p14:tracePt t="24021" x="2732088" y="5881688"/>
          <p14:tracePt t="24021" x="2736850" y="5881688"/>
          <p14:tracePt t="24021" x="2740025" y="5881688"/>
          <p14:tracePt t="24021" x="2744788" y="5881688"/>
          <p14:tracePt t="24021" x="2747963" y="5881688"/>
          <p14:tracePt t="24021" x="2751138" y="5881688"/>
          <p14:tracePt t="24021" x="2755900" y="5881688"/>
          <p14:tracePt t="24021" x="2759075" y="5881688"/>
          <p14:tracePt t="24021" x="2763838" y="5881688"/>
          <p14:tracePt t="24021" x="2767013" y="5881688"/>
          <p14:tracePt t="24021" x="2767013" y="5878513"/>
          <p14:tracePt t="24021" x="2771775" y="5878513"/>
          <p14:tracePt t="24021" x="2774950" y="5878513"/>
          <p14:tracePt t="24021" x="2778125" y="5878513"/>
          <p14:tracePt t="24021" x="2782888" y="5873750"/>
          <p14:tracePt t="24021" x="2786063" y="5873750"/>
          <p14:tracePt t="24021" x="2790825" y="5873750"/>
          <p14:tracePt t="24021" x="2794000" y="5873750"/>
          <p14:tracePt t="24021" x="2798763" y="5873750"/>
          <p14:tracePt t="24021" x="2801938" y="5873750"/>
          <p14:tracePt t="24021" x="2805113" y="5873750"/>
          <p14:tracePt t="24021" x="2809875" y="5873750"/>
          <p14:tracePt t="24021" x="2813050" y="5873750"/>
          <p14:tracePt t="24021" x="2817813" y="5873750"/>
          <p14:tracePt t="24021" x="2820988" y="5873750"/>
          <p14:tracePt t="24021" x="2825750" y="5873750"/>
          <p14:tracePt t="24021" x="2828925" y="5873750"/>
          <p14:tracePt t="24021" x="2832100" y="5873750"/>
          <p14:tracePt t="24021" x="2836863" y="5873750"/>
          <p14:tracePt t="24021" x="2840038" y="5873750"/>
          <p14:tracePt t="24021" x="2840038" y="5878513"/>
          <p14:tracePt t="24021" x="2844800" y="5878513"/>
          <p14:tracePt t="24021" x="2847975" y="5878513"/>
          <p14:tracePt t="24021" x="2852738" y="5878513"/>
          <p14:tracePt t="24021" x="2855913" y="5878513"/>
          <p14:tracePt t="24021" x="2855913" y="5881688"/>
          <p14:tracePt t="24021" x="2859088" y="5881688"/>
          <p14:tracePt t="24021" x="2863850" y="5881688"/>
          <p14:tracePt t="24021" x="2863850" y="5884863"/>
          <p14:tracePt t="24021" x="2867025" y="5884863"/>
          <p14:tracePt t="24021" x="2871788" y="5884863"/>
          <p14:tracePt t="24021" x="2874963" y="5884863"/>
          <p14:tracePt t="24021" x="2879725" y="5884863"/>
          <p14:tracePt t="24021" x="2882900" y="5884863"/>
          <p14:tracePt t="24021" x="2886075" y="5884863"/>
          <p14:tracePt t="24021" x="2890838" y="5884863"/>
          <p14:tracePt t="24021" x="2890838" y="5881688"/>
          <p14:tracePt t="24021" x="2886075" y="5881688"/>
          <p14:tracePt t="24021" x="2886075" y="5878513"/>
          <p14:tracePt t="24021" x="2882900" y="5873750"/>
          <p14:tracePt t="24021" x="2882900" y="5870575"/>
          <p14:tracePt t="24021" x="2879725" y="5870575"/>
          <p14:tracePt t="24021" x="2879725" y="5865813"/>
          <p14:tracePt t="24021" x="2874963" y="5865813"/>
          <p14:tracePt t="24021" x="2874963" y="5862638"/>
          <p14:tracePt t="24021" x="2874963" y="5857875"/>
          <p14:tracePt t="24021" x="2871788" y="5857875"/>
          <p14:tracePt t="24021" x="2871788" y="5854700"/>
          <p14:tracePt t="24021" x="2867025" y="5854700"/>
          <p14:tracePt t="24021" x="2867025" y="5849938"/>
          <p14:tracePt t="24021" x="2867025" y="5846763"/>
          <p14:tracePt t="24021" x="2867025" y="5843588"/>
          <p14:tracePt t="24021" x="2863850" y="5838825"/>
          <p14:tracePt t="24021" x="2863850" y="5835650"/>
          <p14:tracePt t="24021" x="2863850" y="5830888"/>
          <p14:tracePt t="24021" x="2863850" y="5827713"/>
          <p14:tracePt t="24021" x="2863850" y="5822950"/>
          <p14:tracePt t="24021" x="2859088" y="5819775"/>
          <p14:tracePt t="24021" x="2859088" y="5816600"/>
          <p14:tracePt t="24021" x="2859088" y="5811838"/>
          <p14:tracePt t="24021" x="2859088" y="5808663"/>
          <p14:tracePt t="24021" x="2859088" y="5803900"/>
          <p14:tracePt t="24021" x="2859088" y="5800725"/>
          <p14:tracePt t="24021" x="2859088" y="5795963"/>
          <p14:tracePt t="24021" x="2859088" y="5792788"/>
          <p14:tracePt t="24021" x="2859088" y="5789613"/>
          <p14:tracePt t="24021" x="2859088" y="5781675"/>
          <p14:tracePt t="24021" x="2859088" y="5776913"/>
          <p14:tracePt t="24021" x="2859088" y="5768975"/>
          <p14:tracePt t="24021" x="2859088" y="5765800"/>
          <p14:tracePt t="24021" x="2855913" y="5757863"/>
          <p14:tracePt t="24021" x="2855913" y="5749925"/>
          <p14:tracePt t="24021" x="2855913" y="5746750"/>
          <p14:tracePt t="24021" x="2855913" y="5738813"/>
          <p14:tracePt t="24021" x="2855913" y="5735638"/>
          <p14:tracePt t="24021" x="2855913" y="5730875"/>
          <p14:tracePt t="24021" x="2855913" y="5727700"/>
          <p14:tracePt t="24021" x="2855913" y="5719763"/>
          <p14:tracePt t="24021" x="2852738" y="5711825"/>
          <p14:tracePt t="24021" x="2852738" y="5708650"/>
          <p14:tracePt t="24021" x="2852738" y="5703888"/>
          <p14:tracePt t="24021" x="2852738" y="5692775"/>
          <p14:tracePt t="24021" x="2852738" y="5688013"/>
          <p14:tracePt t="24021" x="2852738" y="5684838"/>
          <p14:tracePt t="24021" x="2847975" y="5681663"/>
          <p14:tracePt t="24021" x="2847975" y="5673725"/>
          <p14:tracePt t="24021" x="2847975" y="5665788"/>
          <p14:tracePt t="24021" x="2847975" y="5661025"/>
          <p14:tracePt t="24021" x="2844800" y="5657850"/>
          <p14:tracePt t="24021" x="2844800" y="5649913"/>
          <p14:tracePt t="24021" x="2844800" y="5646738"/>
          <p14:tracePt t="24021" x="2844800" y="5638800"/>
          <p14:tracePt t="24021" x="2844800" y="5634038"/>
          <p14:tracePt t="24021" x="2844800" y="5626100"/>
          <p14:tracePt t="24021" x="2844800" y="5614988"/>
          <p14:tracePt t="24021" x="2844800" y="5611813"/>
          <p14:tracePt t="24021" x="2836863" y="5599113"/>
          <p14:tracePt t="24021" x="2836863" y="5595938"/>
          <p14:tracePt t="24021" x="2836863" y="5588000"/>
          <p14:tracePt t="24021" x="2836863" y="5580063"/>
          <p14:tracePt t="24021" x="2836863" y="5572125"/>
          <p14:tracePt t="24021" x="2836863" y="5568950"/>
          <p14:tracePt t="24021" x="2836863" y="5561013"/>
          <p14:tracePt t="24021" x="2836863" y="5557838"/>
          <p14:tracePt t="24021" x="2836863" y="5549900"/>
          <p14:tracePt t="24021" x="2836863" y="5545138"/>
          <p14:tracePt t="24021" x="2836863" y="5534025"/>
          <p14:tracePt t="24021" x="2836863" y="5526088"/>
          <p14:tracePt t="24021" x="2836863" y="5514975"/>
          <p14:tracePt t="24021" x="2836863" y="5507038"/>
          <p14:tracePt t="24021" x="2836863" y="5499100"/>
          <p14:tracePt t="24021" x="2836863" y="5495925"/>
          <p14:tracePt t="24021" x="2836863" y="5491163"/>
          <p14:tracePt t="24021" x="2836863" y="5484813"/>
          <p14:tracePt t="24021" x="2836863" y="5472113"/>
          <p14:tracePt t="24021" x="2836863" y="5468938"/>
          <p14:tracePt t="24021" x="2836863" y="5461000"/>
          <p14:tracePt t="24021" x="2836863" y="5453063"/>
          <p14:tracePt t="24021" x="2836863" y="5449888"/>
          <p14:tracePt t="24021" x="2836863" y="5441950"/>
          <p14:tracePt t="24021" x="2836863" y="5434013"/>
          <p14:tracePt t="24021" x="2836863" y="5426075"/>
          <p14:tracePt t="24021" x="2836863" y="5414963"/>
          <p14:tracePt t="24021" x="2836863" y="5410200"/>
          <p14:tracePt t="24021" x="2836863" y="5402263"/>
          <p14:tracePt t="24021" x="2836863" y="5399088"/>
          <p14:tracePt t="24021" x="2836863" y="5391150"/>
          <p14:tracePt t="24021" x="2836863" y="5387975"/>
          <p14:tracePt t="24021" x="2836863" y="5380038"/>
          <p14:tracePt t="24021" x="2836863" y="5375275"/>
          <p14:tracePt t="24021" x="2836863" y="5368925"/>
          <p14:tracePt t="24021" x="2836863" y="5364163"/>
          <p14:tracePt t="24021" x="2836863" y="5360988"/>
          <p14:tracePt t="24021" x="2836863" y="5356225"/>
          <p14:tracePt t="24021" x="2836863" y="5348288"/>
          <p14:tracePt t="24021" x="2836863" y="5345113"/>
          <p14:tracePt t="24021" x="2836863" y="5341938"/>
          <p14:tracePt t="24021" x="2836863" y="5334000"/>
          <p14:tracePt t="24021" x="2836863" y="5329238"/>
          <p14:tracePt t="24021" x="2836863" y="5321300"/>
          <p14:tracePt t="24021" x="2836863" y="5314950"/>
          <p14:tracePt t="24021" x="2836863" y="5307013"/>
          <p14:tracePt t="24021" x="2836863" y="5302250"/>
          <p14:tracePt t="24021" x="2836863" y="5299075"/>
          <p14:tracePt t="24021" x="2836863" y="5294313"/>
          <p14:tracePt t="24021" x="2836863" y="5287963"/>
          <p14:tracePt t="24021" x="2836863" y="5283200"/>
          <p14:tracePt t="24021" x="2836863" y="5280025"/>
          <p14:tracePt t="24021" x="2836863" y="5267325"/>
          <p14:tracePt t="24021" x="2836863" y="5264150"/>
          <p14:tracePt t="24021" x="2836863" y="5256213"/>
          <p14:tracePt t="24021" x="2836863" y="5248275"/>
          <p14:tracePt t="24021" x="2836863" y="5245100"/>
          <p14:tracePt t="24021" x="2836863" y="5237163"/>
          <p14:tracePt t="24021" x="2836863" y="5229225"/>
          <p14:tracePt t="24021" x="2836863" y="5221288"/>
          <p14:tracePt t="24021" x="2836863" y="5213350"/>
          <p14:tracePt t="24021" x="2836863" y="5210175"/>
          <p14:tracePt t="24021" x="2836863" y="5207000"/>
          <p14:tracePt t="24021" x="2836863" y="5202238"/>
          <p14:tracePt t="24021" x="2836863" y="5194300"/>
          <p14:tracePt t="24021" x="2836863" y="5191125"/>
          <p14:tracePt t="24021" x="2836863" y="5186363"/>
          <p14:tracePt t="24021" x="2836863" y="5183188"/>
          <p14:tracePt t="24021" x="2836863" y="5178425"/>
          <p14:tracePt t="24021" x="2836863" y="5172075"/>
          <p14:tracePt t="24021" x="2836863" y="5167313"/>
          <p14:tracePt t="24021" x="2836863" y="5164138"/>
          <p14:tracePt t="24021" x="2836863" y="5151438"/>
          <p14:tracePt t="24021" x="2836863" y="5148263"/>
          <p14:tracePt t="24021" x="2836863" y="5145088"/>
          <p14:tracePt t="24021" x="2836863" y="5140325"/>
          <p14:tracePt t="24021" x="2836863" y="5137150"/>
          <p14:tracePt t="24021" x="2836863" y="5132388"/>
          <p14:tracePt t="24021" x="2836863" y="5129213"/>
          <p14:tracePt t="24021" x="2836863" y="5124450"/>
          <p14:tracePt t="24021" x="2836863" y="5121275"/>
          <p14:tracePt t="24021" x="2836863" y="5118100"/>
          <p14:tracePt t="24021" x="2836863" y="5113338"/>
          <p14:tracePt t="24021" x="2836863" y="5110163"/>
          <p14:tracePt t="24021" x="2836863" y="5105400"/>
          <p14:tracePt t="24021" x="2836863" y="5102225"/>
          <p14:tracePt t="24021" x="2836863" y="5097463"/>
          <p14:tracePt t="24021" x="2836863" y="5094288"/>
          <p14:tracePt t="24021" x="2836863" y="5091113"/>
          <p14:tracePt t="24021" x="2836863" y="5086350"/>
          <p14:tracePt t="24021" x="2836863" y="5083175"/>
          <p14:tracePt t="24021" x="2836863" y="5078413"/>
          <p14:tracePt t="24021" x="2840038" y="5078413"/>
          <p14:tracePt t="24021" x="2840038" y="5075238"/>
          <p14:tracePt t="24021" x="2844800" y="5075238"/>
          <p14:tracePt t="24021" x="2847975" y="5070475"/>
          <p14:tracePt t="24021" x="2852738" y="5070475"/>
          <p14:tracePt t="24021" x="2852738" y="5067300"/>
          <p14:tracePt t="24021" x="2855913" y="5064125"/>
          <p14:tracePt t="24021" x="2859088" y="5064125"/>
          <p14:tracePt t="24021" x="2859088" y="5059363"/>
          <p14:tracePt t="24021" x="2863850" y="5056188"/>
          <p14:tracePt t="24021" x="2867025" y="5056188"/>
          <p14:tracePt t="24021" x="2867025" y="5051425"/>
          <p14:tracePt t="24021" x="2867025" y="5048250"/>
          <p14:tracePt t="24021" x="2871788" y="5048250"/>
          <p14:tracePt t="24021" x="2874963" y="5043488"/>
          <p14:tracePt t="24021" x="2874963" y="5040313"/>
          <p14:tracePt t="24021" x="2879725" y="5037138"/>
          <p14:tracePt t="24021" x="2882900" y="5032375"/>
          <p14:tracePt t="24021" x="2882900" y="5029200"/>
          <p14:tracePt t="24021" x="2886075" y="5024438"/>
          <p14:tracePt t="24021" x="2886075" y="5021263"/>
          <p14:tracePt t="24021" x="2886075" y="5016500"/>
          <p14:tracePt t="24021" x="2890838" y="5016500"/>
          <p14:tracePt t="24021" x="2890838" y="5013325"/>
          <p14:tracePt t="24021" x="2894013" y="5010150"/>
          <p14:tracePt t="24021" x="2894013" y="5005388"/>
          <p14:tracePt t="24021" x="2898775" y="5002213"/>
          <p14:tracePt t="24021" x="2898775" y="4997450"/>
          <p14:tracePt t="24021" x="2901950" y="4994275"/>
          <p14:tracePt t="24021" x="2901950" y="4989513"/>
          <p14:tracePt t="24021" x="2906713" y="4989513"/>
          <p14:tracePt t="24021" x="2906713" y="4986338"/>
          <p14:tracePt t="24021" x="2906713" y="4983163"/>
          <p14:tracePt t="24021" x="2909888" y="4978400"/>
          <p14:tracePt t="24021" x="2909888" y="4975225"/>
          <p14:tracePt t="24021" x="2914650" y="4975225"/>
          <p14:tracePt t="24021" x="2914650" y="4970463"/>
          <p14:tracePt t="24021" x="2917825" y="4967288"/>
          <p14:tracePt t="24021" x="2917825" y="4962525"/>
          <p14:tracePt t="24021" x="2921000" y="4959350"/>
          <p14:tracePt t="24021" x="2921000" y="4954588"/>
          <p14:tracePt t="24021" x="2925763" y="4954588"/>
          <p14:tracePt t="24021" x="2925763" y="4951413"/>
          <p14:tracePt t="24021" x="2928938" y="4948238"/>
          <p14:tracePt t="24021" x="2933700" y="4948238"/>
          <p14:tracePt t="24021" x="2933700" y="4943475"/>
          <p14:tracePt t="24021" x="2936875" y="4943475"/>
          <p14:tracePt t="24021" x="2936875" y="4940300"/>
          <p14:tracePt t="24021" x="2941638" y="4935538"/>
          <p14:tracePt t="24021" x="2941638" y="4932363"/>
          <p14:tracePt t="24021" x="2944813" y="4932363"/>
          <p14:tracePt t="24021" x="2944813" y="4927600"/>
          <p14:tracePt t="24021" x="2947988" y="4924425"/>
          <p14:tracePt t="24021" x="2952750" y="4921250"/>
          <p14:tracePt t="24021" x="2955925" y="4916488"/>
          <p14:tracePt t="24021" x="2955925" y="4913313"/>
          <p14:tracePt t="24021" x="2960688" y="4913313"/>
          <p14:tracePt t="24021" x="2960688" y="4908550"/>
          <p14:tracePt t="24021" x="2963863" y="4905375"/>
          <p14:tracePt t="24021" x="2963863" y="4900613"/>
          <p14:tracePt t="24021" x="2968625" y="4900613"/>
          <p14:tracePt t="24021" x="2968625" y="4897438"/>
          <p14:tracePt t="24021" x="2971800" y="4894263"/>
          <p14:tracePt t="24021" x="2971800" y="4889500"/>
          <p14:tracePt t="24021" x="2974975" y="4889500"/>
          <p14:tracePt t="24021" x="2974975" y="4886325"/>
          <p14:tracePt t="24021" x="2974975" y="4881563"/>
          <p14:tracePt t="24021" x="2979738" y="4881563"/>
          <p14:tracePt t="24021" x="2979738" y="4878388"/>
          <p14:tracePt t="24021" x="2982913" y="4878388"/>
          <p14:tracePt t="24021" x="2982913" y="4873625"/>
          <p14:tracePt t="24021" x="2987675" y="4870450"/>
          <p14:tracePt t="24021" x="2987675" y="4867275"/>
          <p14:tracePt t="24021" x="2990850" y="4862513"/>
          <p14:tracePt t="24021" x="2990850" y="4859338"/>
          <p14:tracePt t="24021" x="2995613" y="4854575"/>
          <p14:tracePt t="24021" x="2995613" y="4851400"/>
          <p14:tracePt t="24021" x="2998788" y="4851400"/>
          <p14:tracePt t="24021" x="2998788" y="4846638"/>
          <p14:tracePt t="24021" x="2998788" y="4843463"/>
          <p14:tracePt t="24021" x="2998788" y="4840288"/>
          <p14:tracePt t="24021" x="3001963" y="4840288"/>
          <p14:tracePt t="24021" x="3001963" y="4835525"/>
          <p14:tracePt t="24021" x="3006725" y="4835525"/>
          <p14:tracePt t="24021" x="3006725" y="4832350"/>
          <p14:tracePt t="24021" x="3006725" y="4827588"/>
          <p14:tracePt t="24021" x="3009900" y="4824413"/>
          <p14:tracePt t="24021" x="3009900" y="4819650"/>
          <p14:tracePt t="24021" x="3009900" y="4816475"/>
          <p14:tracePt t="24021" x="3009900" y="4813300"/>
          <p14:tracePt t="24021" x="3009900" y="4808538"/>
          <p14:tracePt t="24021" x="3009900" y="4805363"/>
          <p14:tracePt t="24021" x="3009900" y="4800600"/>
          <p14:tracePt t="24021" x="3009900" y="4797425"/>
          <p14:tracePt t="24021" x="3009900" y="4792663"/>
          <p14:tracePt t="24021" x="3009900" y="4789488"/>
          <p14:tracePt t="24021" x="3009900" y="4786313"/>
          <p14:tracePt t="24021" x="3009900" y="4781550"/>
          <p14:tracePt t="24021" x="3009900" y="4778375"/>
          <p14:tracePt t="24021" x="3006725" y="4778375"/>
          <p14:tracePt t="24021" x="3001963" y="4778375"/>
          <p14:tracePt t="24021" x="3001963" y="4773613"/>
          <p14:tracePt t="24021" x="2998788" y="4773613"/>
          <p14:tracePt t="24021" x="2998788" y="4770438"/>
          <p14:tracePt t="24021" x="2995613" y="4770438"/>
          <p14:tracePt t="24021" x="2990850" y="4770438"/>
          <p14:tracePt t="24021" x="2990850" y="4765675"/>
          <p14:tracePt t="24021" x="2995613" y="4765675"/>
          <p14:tracePt t="24021" x="2995613" y="4762500"/>
          <p14:tracePt t="24021" x="2998788" y="4762500"/>
          <p14:tracePt t="24021" x="3001963" y="4762500"/>
          <p14:tracePt t="24021" x="3006725" y="4762500"/>
          <p14:tracePt t="24021" x="3006725" y="4759325"/>
          <p14:tracePt t="24021" x="3009900" y="4759325"/>
          <p14:tracePt t="24021" x="3014663" y="4759325"/>
          <p14:tracePt t="24021" x="3017838" y="4759325"/>
          <p14:tracePt t="24021" x="3022600" y="4754563"/>
          <p14:tracePt t="24021" x="3025775" y="4754563"/>
          <p14:tracePt t="24021" x="3028950" y="4754563"/>
          <p14:tracePt t="24021" x="3033713" y="4754563"/>
          <p14:tracePt t="24021" x="3036888" y="4754563"/>
          <p14:tracePt t="24021" x="3041650" y="4754563"/>
          <p14:tracePt t="24021" x="3044825" y="4754563"/>
          <p14:tracePt t="24021" x="3049588" y="4754563"/>
          <p14:tracePt t="24021" x="3049588" y="4751388"/>
          <p14:tracePt t="24021" x="3052763" y="4751388"/>
          <p14:tracePt t="24021" x="3055938" y="4751388"/>
          <p14:tracePt t="24021" x="3060700" y="4751388"/>
          <p14:tracePt t="24021" x="3063875" y="4751388"/>
          <p14:tracePt t="24021" x="3068638" y="4751388"/>
          <p14:tracePt t="24021" x="3071813" y="4746625"/>
          <p14:tracePt t="24021" x="3076575" y="4746625"/>
          <p14:tracePt t="24021" x="3079750" y="4746625"/>
          <p14:tracePt t="24021" x="3082925" y="4746625"/>
          <p14:tracePt t="24021" x="3087688" y="4746625"/>
          <p14:tracePt t="24021" x="3090863" y="4743450"/>
          <p14:tracePt t="24021" x="3095625" y="4743450"/>
          <p14:tracePt t="24021" x="3098800" y="4743450"/>
          <p14:tracePt t="24021" x="3103563" y="4738688"/>
          <p14:tracePt t="24021" x="3106738" y="4738688"/>
          <p14:tracePt t="24021" x="3111500" y="4735513"/>
          <p14:tracePt t="24021" x="3114675" y="4735513"/>
          <p14:tracePt t="24021" x="3117850" y="4730750"/>
          <p14:tracePt t="24021" x="3122613" y="4730750"/>
          <p14:tracePt t="24021" x="3122613" y="4727575"/>
          <p14:tracePt t="24021" x="3125788" y="4727575"/>
          <p14:tracePt t="24021" x="3125788" y="4724400"/>
          <p14:tracePt t="24021" x="3130550" y="4724400"/>
          <p14:tracePt t="24021" x="3133725" y="4724400"/>
          <p14:tracePt t="24021" x="3133725" y="4719638"/>
          <p14:tracePt t="24021" x="3138488" y="4719638"/>
          <p14:tracePt t="24021" x="3141663" y="4716463"/>
          <p14:tracePt t="24021" x="3144838" y="4716463"/>
          <p14:tracePt t="24021" x="3149600" y="4716463"/>
          <p14:tracePt t="24021" x="3152775" y="4716463"/>
          <p14:tracePt t="24021" x="3157538" y="4716463"/>
          <p14:tracePt t="24021" x="3160713" y="4716463"/>
          <p14:tracePt t="24021" x="3165475" y="4716463"/>
          <p14:tracePt t="24021" x="3160713" y="4716463"/>
          <p14:tracePt t="24021" x="3157538" y="4716463"/>
          <p14:tracePt t="24021" x="3152775" y="4716463"/>
          <p14:tracePt t="24021" x="3149600" y="4716463"/>
          <p14:tracePt t="24021" x="3144838" y="4716463"/>
          <p14:tracePt t="24021" x="3141663" y="4716463"/>
          <p14:tracePt t="24021" x="3138488" y="4716463"/>
          <p14:tracePt t="24021" x="3133725" y="4716463"/>
          <p14:tracePt t="24021" x="3130550" y="4716463"/>
          <p14:tracePt t="24021" x="3125788" y="4716463"/>
          <p14:tracePt t="24021" x="3122613" y="4716463"/>
          <p14:tracePt t="24021" x="3117850" y="4716463"/>
          <p14:tracePt t="24021" x="3117850" y="4711700"/>
          <p14:tracePt t="24021" x="3114675" y="4711700"/>
          <p14:tracePt t="24021" x="3111500" y="4711700"/>
          <p14:tracePt t="24021" x="3106738" y="4711700"/>
          <p14:tracePt t="24021" x="3103563" y="4711700"/>
          <p14:tracePt t="24021" x="3098800" y="4711700"/>
          <p14:tracePt t="24021" x="3098800" y="4708525"/>
          <p14:tracePt t="24021" x="3095625" y="4708525"/>
          <p14:tracePt t="24021" x="3090863" y="4708525"/>
          <p14:tracePt t="24021" x="3087688" y="4708525"/>
          <p14:tracePt t="24021" x="3082925" y="4708525"/>
          <p14:tracePt t="24021" x="3082925" y="4711700"/>
          <p14:tracePt t="24021" x="3079750" y="4711700"/>
          <p14:tracePt t="24021" x="3079750" y="4716463"/>
          <p14:tracePt t="24021" x="3076575" y="4716463"/>
          <p14:tracePt t="24021" x="3076575" y="4719638"/>
          <p14:tracePt t="24021" x="3076575" y="4724400"/>
          <p14:tracePt t="24021" x="3071813" y="4727575"/>
          <p14:tracePt t="24021" x="3071813" y="4730750"/>
          <p14:tracePt t="24021" x="3071813" y="4735513"/>
          <p14:tracePt t="24021" x="3071813" y="4738688"/>
          <p14:tracePt t="24021" x="3068638" y="4738688"/>
          <p14:tracePt t="24021" x="3068638" y="4743450"/>
          <p14:tracePt t="24021" x="3068638" y="4746625"/>
          <p14:tracePt t="24021" x="3068638" y="4751388"/>
          <p14:tracePt t="24021" x="3063875" y="4751388"/>
          <p14:tracePt t="24021" x="3063875" y="4754563"/>
          <p14:tracePt t="24021" x="3063875" y="4759325"/>
          <p14:tracePt t="24021" x="3063875" y="4762500"/>
          <p14:tracePt t="24021" x="3063875" y="4765675"/>
          <p14:tracePt t="24021" x="3063875" y="4770438"/>
          <p14:tracePt t="24021" x="3060700" y="4770438"/>
          <p14:tracePt t="24021" x="3060700" y="4773613"/>
          <p14:tracePt t="24021" x="3063875" y="4773613"/>
          <p14:tracePt t="24021" x="3063875" y="4778375"/>
          <p14:tracePt t="24021" x="3068638" y="4778375"/>
          <p14:tracePt t="24021" x="3071813" y="4778375"/>
          <p14:tracePt t="24021" x="3076575" y="4778375"/>
          <p14:tracePt t="24021" x="3079750" y="4781550"/>
          <p14:tracePt t="24021" x="3082925" y="4781550"/>
          <p14:tracePt t="24021" x="3087688" y="4781550"/>
          <p14:tracePt t="24021" x="3087688" y="4786313"/>
          <p14:tracePt t="24021" x="3090863" y="4786313"/>
          <p14:tracePt t="24021" x="3095625" y="4786313"/>
          <p14:tracePt t="24021" x="3095625" y="4789488"/>
          <p14:tracePt t="24021" x="3098800" y="4789488"/>
          <p14:tracePt t="24021" x="3103563" y="4789488"/>
          <p14:tracePt t="24021" x="3103563" y="4792663"/>
          <p14:tracePt t="24021" x="3106738" y="4792663"/>
          <p14:tracePt t="24021" x="3111500" y="4797425"/>
          <p14:tracePt t="24021" x="3114675" y="4800600"/>
          <p14:tracePt t="24021" x="3117850" y="4800600"/>
          <p14:tracePt t="24021" x="3122613" y="4800600"/>
          <p14:tracePt t="24021" x="3122613" y="4805363"/>
          <p14:tracePt t="24021" x="3125788" y="4805363"/>
          <p14:tracePt t="24021" x="3125788" y="4808538"/>
          <p14:tracePt t="24021" x="3130550" y="4808538"/>
          <p14:tracePt t="24021" x="3130550" y="4813300"/>
          <p14:tracePt t="24021" x="3133725" y="4813300"/>
          <p14:tracePt t="24021" x="3138488" y="4816475"/>
          <p14:tracePt t="24021" x="3141663" y="4819650"/>
          <p14:tracePt t="24021" x="3144838" y="4819650"/>
          <p14:tracePt t="24021" x="3144838" y="4824413"/>
          <p14:tracePt t="24021" x="3149600" y="4824413"/>
          <p14:tracePt t="24021" x="3149600" y="4827588"/>
          <p14:tracePt t="24021" x="3152775" y="4827588"/>
          <p14:tracePt t="24021" x="3157538" y="4832350"/>
          <p14:tracePt t="24021" x="3157538" y="4835525"/>
          <p14:tracePt t="24021" x="3160713" y="4835525"/>
          <p14:tracePt t="24021" x="3165475" y="4840288"/>
          <p14:tracePt t="24021" x="3165475" y="4843463"/>
          <p14:tracePt t="24021" x="3168650" y="4843463"/>
          <p14:tracePt t="24021" x="3171825" y="4843463"/>
          <p14:tracePt t="24021" x="3171825" y="4846638"/>
          <p14:tracePt t="24021" x="3176588" y="4851400"/>
          <p14:tracePt t="24021" x="3179763" y="4851400"/>
          <p14:tracePt t="24021" x="3179763" y="4854575"/>
          <p14:tracePt t="24021" x="3184525" y="4859338"/>
          <p14:tracePt t="24021" x="3184525" y="4862513"/>
          <p14:tracePt t="24021" x="3187700" y="4862513"/>
          <p14:tracePt t="24021" x="3192463" y="4867275"/>
          <p14:tracePt t="24021" x="3192463" y="4870450"/>
          <p14:tracePt t="24021" x="3195638" y="4870450"/>
          <p14:tracePt t="24021" x="3198813" y="4873625"/>
          <p14:tracePt t="24021" x="3198813" y="4878388"/>
          <p14:tracePt t="24021" x="3203575" y="4878388"/>
          <p14:tracePt t="24021" x="3203575" y="4881563"/>
          <p14:tracePt t="24021" x="3206750" y="4881563"/>
          <p14:tracePt t="24021" x="3206750" y="4886325"/>
          <p14:tracePt t="24021" x="3211513" y="4886325"/>
          <p14:tracePt t="24021" x="3211513" y="4889500"/>
          <p14:tracePt t="24021" x="3214688" y="4889500"/>
          <p14:tracePt t="24021" x="3214688" y="4894263"/>
          <p14:tracePt t="24021" x="3219450" y="4897438"/>
          <p14:tracePt t="24021" x="3222625" y="4900613"/>
          <p14:tracePt t="24021" x="3225800" y="4900613"/>
          <p14:tracePt t="24021" x="3225800" y="4905375"/>
          <p14:tracePt t="24021" x="3225800" y="4908550"/>
          <p14:tracePt t="24021" x="3230563" y="4908550"/>
          <p14:tracePt t="24021" x="3230563" y="4913313"/>
          <p14:tracePt t="24021" x="3233738" y="4916488"/>
          <p14:tracePt t="24021" x="3238500" y="4916488"/>
          <p14:tracePt t="24021" x="3238500" y="4921250"/>
          <p14:tracePt t="24021" x="3241675" y="4924425"/>
          <p14:tracePt t="24021" x="3246438" y="4927600"/>
          <p14:tracePt t="24021" x="3246438" y="4932363"/>
          <p14:tracePt t="24021" x="3249613" y="4932363"/>
          <p14:tracePt t="24021" x="3249613" y="4935538"/>
          <p14:tracePt t="24021" x="3252788" y="4940300"/>
          <p14:tracePt t="24021" x="3252788" y="4943475"/>
          <p14:tracePt t="24021" x="3257550" y="4943475"/>
          <p14:tracePt t="24021" x="3257550" y="4948238"/>
          <p14:tracePt t="24021" x="3257550" y="4951413"/>
          <p14:tracePt t="24021" x="3260725" y="4951413"/>
          <p14:tracePt t="24021" x="3260725" y="4954588"/>
          <p14:tracePt t="24021" x="3265488" y="4954588"/>
          <p14:tracePt t="24021" x="3265488" y="4959350"/>
          <p14:tracePt t="24021" x="3268663" y="4959350"/>
          <p14:tracePt t="24021" x="3268663" y="4962525"/>
          <p14:tracePt t="24021" x="3268663" y="4967288"/>
          <p14:tracePt t="24021" x="3273425" y="4967288"/>
          <p14:tracePt t="24021" x="3273425" y="4970463"/>
          <p14:tracePt t="24021" x="3276600" y="4975225"/>
          <p14:tracePt t="24021" x="3276600" y="4978400"/>
          <p14:tracePt t="24021" x="3279775" y="4978400"/>
          <p14:tracePt t="24021" x="3279775" y="4983163"/>
          <p14:tracePt t="24021" x="3284538" y="4983163"/>
          <p14:tracePt t="24021" x="3287713" y="4983163"/>
          <p14:tracePt t="24021" x="3287713" y="4978400"/>
          <p14:tracePt t="24021" x="3287713" y="4975225"/>
          <p14:tracePt t="24021" x="3287713" y="4970463"/>
          <p14:tracePt t="24021" x="3287713" y="4967288"/>
          <p14:tracePt t="25655" x="3287713" y="4962525"/>
          <p14:tracePt t="25678" x="3287713" y="4959350"/>
          <p14:tracePt t="25690" x="3287713" y="4954588"/>
          <p14:tracePt t="25692" x="3292475" y="4954588"/>
          <p14:tracePt t="25695" x="3292475" y="4951413"/>
          <p14:tracePt t="25700" x="3295650" y="4951413"/>
          <p14:tracePt t="25701" x="3295650" y="4948238"/>
          <p14:tracePt t="25707" x="3295650" y="4943475"/>
          <p14:tracePt t="25708" x="3300413" y="4943475"/>
          <p14:tracePt t="25714" x="3300413" y="4940300"/>
          <p14:tracePt t="25722" x="3300413" y="4935538"/>
          <p14:tracePt t="25727" x="3303588" y="4935538"/>
          <p14:tracePt t="25734" x="3303588" y="4932363"/>
          <p14:tracePt t="25830" x="3303588" y="4927600"/>
          <p14:tracePt t="25831" x="3306763" y="4927600"/>
          <p14:tracePt t="25837" x="3306763" y="4924425"/>
          <p14:tracePt t="25843" x="3306763" y="4921250"/>
          <p14:tracePt t="25849" x="3311525" y="4921250"/>
          <p14:tracePt t="25855" x="3311525" y="4916488"/>
          <p14:tracePt t="25864" x="3311525" y="4913313"/>
          <p14:tracePt t="25867" x="3314700" y="4913313"/>
          <p14:tracePt t="25870" x="3314700" y="4908550"/>
          <p14:tracePt t="25926" x="3314700" y="4905375"/>
          <p14:tracePt t="25930" x="3319463" y="4905375"/>
          <p14:tracePt t="25954" x="3319463" y="4900613"/>
          <p14:tracePt t="26131" x="3319463" y="4897438"/>
          <p14:tracePt t="26164" x="3319463" y="4894263"/>
          <p14:tracePt t="26179" x="3319463" y="4889500"/>
          <p14:tracePt t="26194" x="3319463" y="4886325"/>
          <p14:tracePt t="26234" x="3319463" y="4881563"/>
          <p14:tracePt t="26460" x="3319463" y="4878388"/>
          <p14:tracePt t="26471" x="3319463" y="4873625"/>
          <p14:tracePt t="26478" x="3319463" y="4870450"/>
          <p14:tracePt t="26489" x="3319463" y="4867275"/>
          <p14:tracePt t="26498" x="3319463" y="4862513"/>
          <p14:tracePt t="26548" x="3319463" y="4859338"/>
          <p14:tracePt t="26570" x="3319463" y="4854575"/>
          <p14:tracePt t="26583" x="3319463" y="4851400"/>
          <p14:tracePt t="26596" x="3319463" y="4846638"/>
          <p14:tracePt t="26609" x="3319463" y="4843463"/>
          <p14:tracePt t="26723" x="3319463" y="4840288"/>
          <p14:tracePt t="26731" x="3319463" y="4835525"/>
          <p14:tracePt t="26750" x="3319463" y="4832350"/>
          <p14:tracePt t="26764" x="3319463" y="4827588"/>
          <p14:tracePt t="26810" x="3319463" y="4824413"/>
          <p14:tracePt t="26923" x="3319463" y="4819650"/>
          <p14:tracePt t="26940" x="3319463" y="4816475"/>
          <p14:tracePt t="26955" x="3319463" y="4813300"/>
          <p14:tracePt t="26983" x="3319463" y="4808538"/>
          <p14:tracePt t="27018" x="3319463" y="4805363"/>
          <p14:tracePt t="27038" x="3319463" y="4800600"/>
          <p14:tracePt t="27056" x="3319463" y="4797425"/>
          <p14:tracePt t="27058" x="3314700" y="4797425"/>
          <p14:tracePt t="27074" x="3314700" y="4792663"/>
          <p14:tracePt t="27093" x="3314700" y="4789488"/>
          <p14:tracePt t="27105" x="3314700" y="4786313"/>
          <p14:tracePt t="27127" x="3314700" y="4781550"/>
          <p14:tracePt t="27139" x="3314700" y="4778375"/>
          <p14:tracePt t="27151" x="3314700" y="4773613"/>
          <p14:tracePt t="27165" x="3314700" y="4770438"/>
          <p14:tracePt t="27180" x="3314700" y="4765675"/>
          <p14:tracePt t="27202" x="3314700" y="4762500"/>
          <p14:tracePt t="27240" x="3314700" y="4759325"/>
          <p14:tracePt t="27270" x="3314700" y="4754563"/>
          <p14:tracePt t="27282" x="3314700" y="4751388"/>
          <p14:tracePt t="27334" x="3311525" y="4751388"/>
          <p14:tracePt t="27474" x="3311525" y="4746625"/>
          <p14:tracePt t="27487" x="3311525" y="4743450"/>
          <p14:tracePt t="27502" x="3311525" y="4738688"/>
          <p14:tracePt t="27522" x="3311525" y="4735513"/>
          <p14:tracePt t="27542" x="3311525" y="4730750"/>
          <p14:tracePt t="27653" x="3311525" y="4727575"/>
          <p14:tracePt t="27666" x="3311525" y="4724400"/>
          <p14:tracePt t="36167" x="3306763" y="4724400"/>
          <p14:tracePt t="39439" x="3306763" y="4727575"/>
          <p14:tracePt t="39439" x="3306763" y="4730750"/>
          <p14:tracePt t="39439" x="3311525" y="4730750"/>
          <p14:tracePt t="39439" x="3314700" y="4735513"/>
          <p14:tracePt t="39439" x="3314700" y="4738688"/>
          <p14:tracePt t="39439" x="3319463" y="4738688"/>
          <p14:tracePt t="39439" x="3322638" y="4738688"/>
          <p14:tracePt t="39439" x="3327400" y="4738688"/>
          <p14:tracePt t="39439" x="3327400" y="4743450"/>
          <p14:tracePt t="39439" x="3330575" y="4743450"/>
          <p14:tracePt t="39439" x="3335338" y="4743450"/>
          <p14:tracePt t="39439" x="3335338" y="4746625"/>
          <p14:tracePt t="39439" x="3338513" y="4746625"/>
          <p14:tracePt t="39439" x="3341688" y="4746625"/>
          <p14:tracePt t="39439" x="3346450" y="4751388"/>
          <p14:tracePt t="39439" x="3349625" y="4751388"/>
          <p14:tracePt t="39439" x="3354388" y="4751388"/>
          <p14:tracePt t="39439" x="3357563" y="4754563"/>
          <p14:tracePt t="39439" x="3362325" y="4754563"/>
          <p14:tracePt t="39439" x="3365500" y="4754563"/>
          <p14:tracePt t="39439" x="3368675" y="4754563"/>
          <p14:tracePt t="39439" x="3373438" y="4754563"/>
          <p14:tracePt t="39439" x="3373438" y="4759325"/>
          <p14:tracePt t="39439" x="3376613" y="4759325"/>
          <p14:tracePt t="39439" x="3381375" y="4759325"/>
          <p14:tracePt t="39439" x="3381375" y="4762500"/>
          <p14:tracePt t="39439" x="3384550" y="4762500"/>
          <p14:tracePt t="39439" x="3389313" y="4762500"/>
          <p14:tracePt t="39439" x="3392488" y="4762500"/>
          <p14:tracePt t="39439" x="3395663" y="4765675"/>
          <p14:tracePt t="39439" x="3400425" y="4765675"/>
          <p14:tracePt t="39439" x="3403600" y="4765675"/>
          <p14:tracePt t="39439" x="3411538" y="4765675"/>
          <p14:tracePt t="39439" x="3411538" y="4770438"/>
          <p14:tracePt t="39439" x="3416300" y="4770438"/>
          <p14:tracePt t="39439" x="3419475" y="4770438"/>
          <p14:tracePt t="39439" x="3422650" y="4773613"/>
          <p14:tracePt t="39439" x="3427413" y="4773613"/>
          <p14:tracePt t="39439" x="3430588" y="4773613"/>
          <p14:tracePt t="39439" x="3435350" y="4773613"/>
          <p14:tracePt t="39439" x="3443288" y="4778375"/>
          <p14:tracePt t="39439" x="3446463" y="4778375"/>
          <p14:tracePt t="39439" x="3449638" y="4778375"/>
          <p14:tracePt t="39439" x="3454400" y="4778375"/>
          <p14:tracePt t="39439" x="3457575" y="4781550"/>
          <p14:tracePt t="39439" x="3462338" y="4781550"/>
          <p14:tracePt t="39439" x="3470275" y="4786313"/>
          <p14:tracePt t="39439" x="3473450" y="4786313"/>
          <p14:tracePt t="39439" x="3476625" y="4786313"/>
          <p14:tracePt t="39439" x="3481388" y="4786313"/>
          <p14:tracePt t="39439" x="3484563" y="4786313"/>
          <p14:tracePt t="39439" x="3489325" y="4786313"/>
          <p14:tracePt t="39439" x="3492500" y="4789488"/>
          <p14:tracePt t="39439" x="3497263" y="4789488"/>
          <p14:tracePt t="39439" x="3500438" y="4789488"/>
          <p14:tracePt t="39439" x="3503613" y="4789488"/>
          <p14:tracePt t="39439" x="3508375" y="4792663"/>
          <p14:tracePt t="39439" x="3511550" y="4792663"/>
          <p14:tracePt t="39439" x="3519488" y="4792663"/>
          <p14:tracePt t="39439" x="3519488" y="4797425"/>
          <p14:tracePt t="39439" x="3527425" y="4797425"/>
          <p14:tracePt t="39439" x="3532188" y="4797425"/>
          <p14:tracePt t="39439" x="3538538" y="4797425"/>
          <p14:tracePt t="39439" x="3543300" y="4797425"/>
          <p14:tracePt t="39439" x="3546475" y="4797425"/>
          <p14:tracePt t="39439" x="3551238" y="4797425"/>
          <p14:tracePt t="39439" x="3554413" y="4797425"/>
          <p14:tracePt t="39439" x="3559175" y="4797425"/>
          <p14:tracePt t="39439" x="3562350" y="4797425"/>
          <p14:tracePt t="39439" x="3565525" y="4800600"/>
          <p14:tracePt t="39439" x="3570288" y="4800600"/>
          <p14:tracePt t="39439" x="3573463" y="4800600"/>
          <p14:tracePt t="39439" x="3578225" y="4800600"/>
          <p14:tracePt t="39439" x="3581400" y="4800600"/>
          <p14:tracePt t="39439" x="3586163" y="4805363"/>
          <p14:tracePt t="39439" x="3589338" y="4805363"/>
          <p14:tracePt t="39439" x="3592513" y="4805363"/>
          <p14:tracePt t="39439" x="3597275" y="4805363"/>
          <p14:tracePt t="39439" x="3600450" y="4808538"/>
          <p14:tracePt t="39439" x="3605213" y="4808538"/>
          <p14:tracePt t="39439" x="3608388" y="4808538"/>
          <p14:tracePt t="39439" x="3613150" y="4808538"/>
          <p14:tracePt t="39439" x="3616325" y="4808538"/>
          <p14:tracePt t="39439" x="3619500" y="4813300"/>
          <p14:tracePt t="39439" x="3624263" y="4813300"/>
          <p14:tracePt t="39439" x="3627438" y="4813300"/>
          <p14:tracePt t="39439" x="3632200" y="4813300"/>
          <p14:tracePt t="39439" x="3635375" y="4816475"/>
          <p14:tracePt t="39439" x="3640138" y="4816475"/>
          <p14:tracePt t="39439" x="3643313" y="4816475"/>
          <p14:tracePt t="39439" x="3646488" y="4816475"/>
          <p14:tracePt t="39439" x="3651250" y="4816475"/>
          <p14:tracePt t="39439" x="3654425" y="4816475"/>
          <p14:tracePt t="39439" x="3654425" y="4819650"/>
          <p14:tracePt t="39439" x="3659188" y="4819650"/>
          <p14:tracePt t="39439" x="3662363" y="4819650"/>
          <p14:tracePt t="39439" x="3667125" y="4819650"/>
          <p14:tracePt t="39439" x="3670300" y="4819650"/>
          <p14:tracePt t="39439" x="3673475" y="4819650"/>
          <p14:tracePt t="39439" x="3678238" y="4819650"/>
          <p14:tracePt t="39439" x="3681413" y="4824413"/>
          <p14:tracePt t="39439" x="3686175" y="4824413"/>
          <p14:tracePt t="39439" x="3689350" y="4824413"/>
          <p14:tracePt t="39439" x="3694113" y="4824413"/>
          <p14:tracePt t="39439" x="3697288" y="4824413"/>
          <p14:tracePt t="39439" x="3700463" y="4827588"/>
          <p14:tracePt t="39439" x="3705225" y="4827588"/>
          <p14:tracePt t="39439" x="3708400" y="4827588"/>
          <p14:tracePt t="39439" x="3713163" y="4827588"/>
          <p14:tracePt t="39439" x="3713163" y="4832350"/>
          <p14:tracePt t="39439" x="3716338" y="4832350"/>
          <p14:tracePt t="39439" x="3721100" y="4832350"/>
          <p14:tracePt t="39439" x="3724275" y="4832350"/>
          <p14:tracePt t="39439" x="3727450" y="4832350"/>
          <p14:tracePt t="39439" x="3732213" y="4832350"/>
          <p14:tracePt t="39439" x="3732213" y="4835525"/>
          <p14:tracePt t="39439" x="3735388" y="4835525"/>
          <p14:tracePt t="39439" x="3740150" y="4835525"/>
          <p14:tracePt t="39439" x="3743325" y="4835525"/>
          <p14:tracePt t="39439" x="3748088" y="4840288"/>
          <p14:tracePt t="39439" x="3751263" y="4840288"/>
          <p14:tracePt t="39439" x="3756025" y="4840288"/>
          <p14:tracePt t="39439" x="3759200" y="4840288"/>
          <p14:tracePt t="39439" x="3762375" y="4840288"/>
          <p14:tracePt t="39439" x="3767138" y="4843463"/>
          <p14:tracePt t="39439" x="3770313" y="4843463"/>
          <p14:tracePt t="39439" x="3775075" y="4843463"/>
          <p14:tracePt t="39439" x="3778250" y="4843463"/>
          <p14:tracePt t="39439" x="3783013" y="4843463"/>
          <p14:tracePt t="39439" x="3786188" y="4843463"/>
          <p14:tracePt t="39439" x="3789363" y="4843463"/>
          <p14:tracePt t="39439" x="3794125" y="4846638"/>
          <p14:tracePt t="39439" x="3797300" y="4846638"/>
          <p14:tracePt t="39439" x="3802063" y="4846638"/>
          <p14:tracePt t="39439" x="3805238" y="4846638"/>
          <p14:tracePt t="39439" x="3810000" y="4846638"/>
          <p14:tracePt t="39439" x="3813175" y="4846638"/>
          <p14:tracePt t="39439" x="3816350" y="4846638"/>
          <p14:tracePt t="39439" x="3821113" y="4846638"/>
          <p14:tracePt t="39439" x="3824288" y="4851400"/>
          <p14:tracePt t="39439" x="3829050" y="4851400"/>
          <p14:tracePt t="39439" x="3832225" y="4851400"/>
          <p14:tracePt t="39439" x="3836988" y="4851400"/>
          <p14:tracePt t="39439" x="3840163" y="4851400"/>
          <p14:tracePt t="39439" x="3843338" y="4851400"/>
          <p14:tracePt t="39439" x="3848100" y="4851400"/>
          <p14:tracePt t="39439" x="3851275" y="4851400"/>
          <p14:tracePt t="39439" x="3856038" y="4854575"/>
          <p14:tracePt t="39439" x="3859213" y="4854575"/>
          <p14:tracePt t="39439" x="3863975" y="4854575"/>
          <p14:tracePt t="39439" x="3870325" y="4854575"/>
          <p14:tracePt t="39439" x="3875088" y="4854575"/>
          <p14:tracePt t="39439" x="3878263" y="4854575"/>
          <p14:tracePt t="39439" x="3883025" y="4854575"/>
          <p14:tracePt t="39439" x="3886200" y="4854575"/>
          <p14:tracePt t="39439" x="3894138" y="4854575"/>
          <p14:tracePt t="39439" x="3897313" y="4854575"/>
          <p14:tracePt t="39439" x="3902075" y="4854575"/>
          <p14:tracePt t="39439" x="3905250" y="4854575"/>
          <p14:tracePt t="39439" x="3910013" y="4854575"/>
          <p14:tracePt t="39439" x="3913188" y="4854575"/>
          <p14:tracePt t="39439" x="3917950" y="4854575"/>
          <p14:tracePt t="39439" x="3924300" y="4854575"/>
          <p14:tracePt t="39439" x="3929063" y="4854575"/>
          <p14:tracePt t="39439" x="3932238" y="4854575"/>
          <p14:tracePt t="39439" x="3940175" y="4854575"/>
          <p14:tracePt t="39439" x="3944938" y="4854575"/>
          <p14:tracePt t="39439" x="3948113" y="4854575"/>
          <p14:tracePt t="39439" x="3951288" y="4854575"/>
          <p14:tracePt t="39439" x="3956050" y="4854575"/>
          <p14:tracePt t="39439" x="3959225" y="4854575"/>
          <p14:tracePt t="39439" x="3963988" y="4854575"/>
          <p14:tracePt t="39439" x="3967163" y="4854575"/>
          <p14:tracePt t="39439" x="3975100" y="4854575"/>
          <p14:tracePt t="39439" x="3983038" y="4854575"/>
          <p14:tracePt t="39439" x="3986213" y="4854575"/>
          <p14:tracePt t="39439" x="3990975" y="4854575"/>
          <p14:tracePt t="39439" x="3994150" y="4854575"/>
          <p14:tracePt t="39439" x="4002088" y="4854575"/>
          <p14:tracePt t="39439" x="4010025" y="4854575"/>
          <p14:tracePt t="39439" x="4013200" y="4854575"/>
          <p14:tracePt t="39439" x="4021138" y="4854575"/>
          <p14:tracePt t="39439" x="4025900" y="4854575"/>
          <p14:tracePt t="39439" x="4029075" y="4854575"/>
          <p14:tracePt t="39439" x="4033838" y="4854575"/>
          <p14:tracePt t="39439" x="4037013" y="4854575"/>
          <p14:tracePt t="39439" x="4040188" y="4854575"/>
          <p14:tracePt t="39439" x="4044950" y="4851400"/>
          <p14:tracePt t="39439" x="4048125" y="4851400"/>
          <p14:tracePt t="39439" x="4052888" y="4851400"/>
          <p14:tracePt t="39439" x="4056063" y="4851400"/>
          <p14:tracePt t="39439" x="4060825" y="4851400"/>
          <p14:tracePt t="39439" x="4064000" y="4851400"/>
          <p14:tracePt t="39439" x="4067175" y="4851400"/>
          <p14:tracePt t="39439" x="4071938" y="4851400"/>
          <p14:tracePt t="39439" x="4075113" y="4851400"/>
          <p14:tracePt t="39439" x="4079875" y="4846638"/>
          <p14:tracePt t="39439" x="4083050" y="4846638"/>
          <p14:tracePt t="39439" x="4087813" y="4846638"/>
          <p14:tracePt t="39439" x="4090988" y="4846638"/>
          <p14:tracePt t="39439" x="4094163" y="4846638"/>
          <p14:tracePt t="39439" x="4098925" y="4846638"/>
          <p14:tracePt t="39439" x="4102100" y="4846638"/>
          <p14:tracePt t="39439" x="4106863" y="4843463"/>
          <p14:tracePt t="39439" x="4117975" y="4843463"/>
          <p14:tracePt t="39439" x="4125913" y="4843463"/>
          <p14:tracePt t="39439" x="4129088" y="4843463"/>
          <p14:tracePt t="39439" x="4137025" y="4840288"/>
          <p14:tracePt t="39439" x="4141788" y="4840288"/>
          <p14:tracePt t="39439" x="4144963" y="4840288"/>
          <p14:tracePt t="39439" x="4152900" y="4840288"/>
          <p14:tracePt t="39439" x="4156075" y="4835525"/>
          <p14:tracePt t="39439" x="4160838" y="4835525"/>
          <p14:tracePt t="39439" x="4164013" y="4835525"/>
          <p14:tracePt t="39439" x="4168775" y="4835525"/>
          <p14:tracePt t="39439" x="4171950" y="4835525"/>
          <p14:tracePt t="39439" x="4176713" y="4835525"/>
          <p14:tracePt t="39439" x="4179888" y="4832350"/>
          <p14:tracePt t="39439" x="4183063" y="4832350"/>
          <p14:tracePt t="39439" x="4191000" y="4832350"/>
          <p14:tracePt t="39439" x="4195763" y="4832350"/>
          <p14:tracePt t="39439" x="4198938" y="4827588"/>
          <p14:tracePt t="39439" x="4203700" y="4827588"/>
          <p14:tracePt t="39439" x="4206875" y="4827588"/>
          <p14:tracePt t="39439" x="4210050" y="4827588"/>
          <p14:tracePt t="39439" x="4214813" y="4827588"/>
          <p14:tracePt t="39439" x="4217988" y="4827588"/>
          <p14:tracePt t="39439" x="4222750" y="4827588"/>
          <p14:tracePt t="39439" x="4222750" y="4824413"/>
          <p14:tracePt t="39439" x="4225925" y="4824413"/>
          <p14:tracePt t="39439" x="4230688" y="4824413"/>
          <p14:tracePt t="39439" x="4233863" y="4824413"/>
          <p14:tracePt t="39439" x="4237038" y="4824413"/>
          <p14:tracePt t="39439" x="4237038" y="4819650"/>
          <p14:tracePt t="39439" x="4241800" y="4819650"/>
          <p14:tracePt t="39439" x="4241800" y="4816475"/>
          <p14:tracePt t="39439" x="4241800" y="4813300"/>
          <p14:tracePt t="39439" x="4244975" y="4813300"/>
          <p14:tracePt t="39439" x="4244975" y="4808538"/>
          <p14:tracePt t="39439" x="4244975" y="4805363"/>
          <p14:tracePt t="39439" x="4244975" y="4800600"/>
          <p14:tracePt t="39439" x="4249738" y="4800600"/>
          <p14:tracePt t="39439" x="4249738" y="4797425"/>
          <p14:tracePt t="39439" x="4252913" y="4797425"/>
          <p14:tracePt t="39439" x="4257675" y="4797425"/>
          <p14:tracePt t="39439" x="4257675" y="4792663"/>
          <p14:tracePt t="39439" x="4260850" y="4792663"/>
          <p14:tracePt t="39439" x="4264025" y="4792663"/>
          <p14:tracePt t="39439" x="4268788" y="4792663"/>
          <p14:tracePt t="39439" x="4271963" y="4792663"/>
          <p14:tracePt t="39439" x="4276725" y="4792663"/>
          <p14:tracePt t="39439" x="4279900" y="4792663"/>
          <p14:tracePt t="39439" x="4279900" y="4789488"/>
          <p14:tracePt t="39439" x="4284663" y="4789488"/>
          <p14:tracePt t="39439" x="4287838" y="4789488"/>
          <p14:tracePt t="39439" x="4291013" y="4789488"/>
          <p14:tracePt t="39439" x="4295775" y="4789488"/>
          <p14:tracePt t="39439" x="4295775" y="4786313"/>
          <p14:tracePt t="39439" x="4298950" y="4786313"/>
          <p14:tracePt t="39439" x="4303713" y="4786313"/>
          <p14:tracePt t="39439" x="4306888" y="4781550"/>
          <p14:tracePt t="39439" x="4311650" y="4781550"/>
          <p14:tracePt t="39439" x="4314825" y="4781550"/>
          <p14:tracePt t="39439" x="4318000" y="4781550"/>
          <p14:tracePt t="39439" x="4322763" y="4781550"/>
          <p14:tracePt t="39439" x="4322763" y="4778375"/>
          <p14:tracePt t="39439" x="4325938" y="4778375"/>
          <p14:tracePt t="39439" x="4330700" y="4778375"/>
          <p14:tracePt t="39439" x="4333875" y="4778375"/>
          <p14:tracePt t="39439" x="4338638" y="4778375"/>
          <p14:tracePt t="39439" x="4341813" y="4778375"/>
          <p14:tracePt t="39439" x="4344988" y="4778375"/>
          <p14:tracePt t="39439" x="4349750" y="4778375"/>
          <p14:tracePt t="39439" x="4352925" y="4778375"/>
          <p14:tracePt t="39439" x="4352925" y="4773613"/>
          <p14:tracePt t="39439" x="4357688" y="4773613"/>
          <p14:tracePt t="39439" x="4360863" y="4773613"/>
          <p14:tracePt t="39439" x="4360863" y="4770438"/>
          <p14:tracePt t="39439" x="4357688" y="4770438"/>
          <p14:tracePt t="39439" x="4357688" y="4765675"/>
          <p14:tracePt t="39439" x="4352925" y="4765675"/>
          <p14:tracePt t="39439" x="4349750" y="4765675"/>
          <p14:tracePt t="39439" x="4352925" y="4754563"/>
          <p14:tracePt t="39439" x="4341813" y="4765675"/>
          <p14:tracePt t="39439" x="4333875" y="4765675"/>
          <p14:tracePt t="39439" x="4349750" y="4765675"/>
          <p14:tracePt t="39439" x="4338638" y="4765675"/>
          <p14:tracePt t="39439" x="4333875" y="4765675"/>
          <p14:tracePt t="39439" x="4344988" y="4778375"/>
          <p14:tracePt t="39439" x="4338638" y="4778375"/>
          <p14:tracePt t="39439" x="4333875" y="4778375"/>
          <p14:tracePt t="39439" x="4325938" y="4770438"/>
          <p14:tracePt t="39439" x="4325938" y="4773613"/>
          <p14:tracePt t="39439" x="4330700" y="4773613"/>
          <p14:tracePt t="39439" x="4333875" y="4773613"/>
          <p14:tracePt t="39439" x="4333875" y="4778375"/>
          <p14:tracePt t="39439" x="4330700" y="4778375"/>
          <p14:tracePt t="39439" x="4325938" y="4778375"/>
          <p14:tracePt t="39439" x="4333875" y="4805363"/>
          <p14:tracePt t="39439" x="4330700" y="4805363"/>
          <p14:tracePt t="39439" x="4325938" y="4805363"/>
          <p14:tracePt t="39439" x="4322763" y="4805363"/>
          <p14:tracePt t="39439" x="4318000" y="4805363"/>
          <p14:tracePt t="39439" x="4314825" y="4805363"/>
          <p14:tracePt t="39439" x="4306888" y="4805363"/>
          <p14:tracePt t="39439" x="4303713" y="4805363"/>
          <p14:tracePt t="39439" x="4298950" y="4805363"/>
          <p14:tracePt t="39439" x="4291013" y="4813300"/>
          <p14:tracePt t="39439" x="4291013" y="4816475"/>
          <p14:tracePt t="39439" x="4287838" y="4816475"/>
          <p14:tracePt t="39439" x="4284663" y="4816475"/>
          <p14:tracePt t="39439" x="4279900" y="4816475"/>
          <p14:tracePt t="39439" x="4276725" y="4816475"/>
          <p14:tracePt t="39439" x="4271963" y="4816475"/>
          <p14:tracePt t="39439" x="4268788" y="4816475"/>
          <p14:tracePt t="39439" x="4264025" y="4816475"/>
          <p14:tracePt t="39439" x="4260850" y="4816475"/>
          <p14:tracePt t="39439" x="4257675" y="4816475"/>
          <p14:tracePt t="39439" x="4252913" y="4816475"/>
          <p14:tracePt t="39439" x="4244975" y="4816475"/>
          <p14:tracePt t="39439" x="4241800" y="4816475"/>
          <p14:tracePt t="39439" x="4237038" y="4816475"/>
          <p14:tracePt t="39439" x="4233863" y="4816475"/>
          <p14:tracePt t="39439" x="4225925" y="4819650"/>
          <p14:tracePt t="39439" x="4222750" y="4819650"/>
          <p14:tracePt t="39439" x="4217988" y="4819650"/>
          <p14:tracePt t="39439" x="4214813" y="4819650"/>
          <p14:tracePt t="39439" x="4210050" y="4819650"/>
          <p14:tracePt t="39439" x="4210050" y="4824413"/>
          <p14:tracePt t="39439" x="4203700" y="4824413"/>
          <p14:tracePt t="39439" x="4191000" y="4824413"/>
          <p14:tracePt t="39439" x="4187825" y="4824413"/>
          <p14:tracePt t="39439" x="4183063" y="4824413"/>
          <p14:tracePt t="39439" x="4179888" y="4824413"/>
          <p14:tracePt t="39439" x="4176713" y="4824413"/>
          <p14:tracePt t="39439" x="4168775" y="4824413"/>
          <p14:tracePt t="39439" x="4164013" y="4824413"/>
          <p14:tracePt t="39439" x="4160838" y="4824413"/>
          <p14:tracePt t="39439" x="4160838" y="4819650"/>
          <p14:tracePt t="39439" x="4156075" y="4819650"/>
          <p14:tracePt t="39439" x="4156075" y="4816475"/>
          <p14:tracePt t="39439" x="4156075" y="4819650"/>
          <p14:tracePt t="39439" x="4160838" y="4816475"/>
          <p14:tracePt t="39439" x="4160838" y="4813300"/>
          <p14:tracePt t="39439" x="4160838" y="4808538"/>
          <p14:tracePt t="39439" x="4160838" y="4805363"/>
          <p14:tracePt t="39439" x="4164013" y="4805363"/>
          <p14:tracePt t="39439" x="4164013" y="4800600"/>
          <p14:tracePt t="39439" x="4164013" y="4797425"/>
          <p14:tracePt t="39439" x="4168775" y="4797425"/>
          <p14:tracePt t="39439" x="4168775" y="4792663"/>
          <p14:tracePt t="39439" x="4171950" y="4792663"/>
          <p14:tracePt t="39439" x="4171950" y="4789488"/>
          <p14:tracePt t="39439" x="4176713" y="4786313"/>
          <p14:tracePt t="39439" x="4176713" y="4781550"/>
          <p14:tracePt t="39439" x="4176713" y="4778375"/>
          <p14:tracePt t="39439" x="4176713" y="4773613"/>
          <p14:tracePt t="39439" x="4179888" y="4773613"/>
          <p14:tracePt t="39439" x="4179888" y="4770438"/>
          <p14:tracePt t="39439" x="4183063" y="4765675"/>
          <p14:tracePt t="39439" x="4183063" y="4762500"/>
          <p14:tracePt t="39439" x="4183063" y="4759325"/>
          <p14:tracePt t="48599" x="4187825" y="4759325"/>
          <p14:tracePt t="61650" x="4191000" y="4759325"/>
          <p14:tracePt t="61650" x="4195763" y="4759325"/>
          <p14:tracePt t="61650" x="4198938" y="4759325"/>
          <p14:tracePt t="61650" x="4203700" y="4759325"/>
          <p14:tracePt t="61650" x="4206875" y="4759325"/>
          <p14:tracePt t="61650" x="4210050" y="4759325"/>
          <p14:tracePt t="61650" x="4214813" y="4759325"/>
          <p14:tracePt t="61650" x="4217988" y="4759325"/>
          <p14:tracePt t="61650" x="4222750" y="4759325"/>
          <p14:tracePt t="61650" x="4225925" y="4759325"/>
          <p14:tracePt t="61650" x="4230688" y="4759325"/>
          <p14:tracePt t="61650" x="4233863" y="4759325"/>
          <p14:tracePt t="61650" x="4237038" y="4759325"/>
          <p14:tracePt t="61650" x="4241800" y="4759325"/>
          <p14:tracePt t="61650" x="4244975" y="4759325"/>
          <p14:tracePt t="61650" x="4249738" y="4759325"/>
          <p14:tracePt t="61650" x="4252913" y="4759325"/>
          <p14:tracePt t="61650" x="4257675" y="4759325"/>
          <p14:tracePt t="61650" x="4260850" y="4759325"/>
          <p14:tracePt t="61650" x="4260850" y="4754563"/>
          <p14:tracePt t="61650" x="4264025" y="4754563"/>
          <p14:tracePt t="61650" x="4268788" y="4754563"/>
          <p14:tracePt t="61650" x="4271963" y="4754563"/>
          <p14:tracePt t="61650" x="4276725" y="4754563"/>
          <p14:tracePt t="61650" x="4279900" y="4754563"/>
          <p14:tracePt t="61650" x="4284663" y="4751388"/>
          <p14:tracePt t="61650" x="4287838" y="4751388"/>
          <p14:tracePt t="61650" x="4291013" y="4751388"/>
          <p14:tracePt t="61650" x="4295775" y="4751388"/>
          <p14:tracePt t="61650" x="4298950" y="4751388"/>
          <p14:tracePt t="61650" x="4303713" y="4751388"/>
          <p14:tracePt t="61650" x="4306888" y="4751388"/>
          <p14:tracePt t="61650" x="4311650" y="4746625"/>
          <p14:tracePt t="61650" x="4314825" y="4746625"/>
          <p14:tracePt t="61650" x="4318000" y="4746625"/>
          <p14:tracePt t="61650" x="4322763" y="4746625"/>
          <p14:tracePt t="61650" x="4325938" y="4746625"/>
          <p14:tracePt t="61650" x="4325938" y="4743450"/>
          <p14:tracePt t="61650" x="4330700" y="4743450"/>
          <p14:tracePt t="61650" x="4333875" y="4743450"/>
          <p14:tracePt t="61650" x="4338638" y="4743450"/>
          <p14:tracePt t="61650" x="4338638" y="4738688"/>
          <p14:tracePt t="61650" x="4341813" y="4738688"/>
          <p14:tracePt t="61650" x="4344988" y="4738688"/>
          <p14:tracePt t="61650" x="4349750" y="4738688"/>
          <p14:tracePt t="61650" x="4349750" y="4735513"/>
          <p14:tracePt t="61650" x="4352925" y="4735513"/>
          <p14:tracePt t="61650" x="4357688" y="4735513"/>
          <p14:tracePt t="61650" x="4360863" y="4735513"/>
          <p14:tracePt t="61650" x="4360863" y="4730750"/>
          <p14:tracePt t="61650" x="4365625" y="4730750"/>
          <p14:tracePt t="61650" x="4368800" y="4730750"/>
          <p14:tracePt t="61650" x="4371975" y="4730750"/>
          <p14:tracePt t="61650" x="4371975" y="4727575"/>
          <p14:tracePt t="61650" x="4376738" y="4727575"/>
          <p14:tracePt t="61650" x="4379913" y="4727575"/>
          <p14:tracePt t="61650" x="4384675" y="4727575"/>
          <p14:tracePt t="61650" x="4384675" y="4724400"/>
          <p14:tracePt t="61650" x="4387850" y="4724400"/>
          <p14:tracePt t="61650" x="4392613" y="4724400"/>
          <p14:tracePt t="61650" x="4392613" y="4719638"/>
          <p14:tracePt t="61650" x="4395788" y="4719638"/>
          <p14:tracePt t="61650" x="4400550" y="4719638"/>
          <p14:tracePt t="61650" x="4400550" y="4716463"/>
          <p14:tracePt t="61650" x="4403725" y="4716463"/>
          <p14:tracePt t="61650" x="4406900" y="4716463"/>
          <p14:tracePt t="61650" x="4411663" y="4716463"/>
          <p14:tracePt t="61650" x="4411663" y="4711700"/>
          <p14:tracePt t="61650" x="4414838" y="4711700"/>
          <p14:tracePt t="61650" x="4419600" y="4711700"/>
          <p14:tracePt t="61650" x="4419600" y="4708525"/>
          <p14:tracePt t="61650" x="4422775" y="4708525"/>
          <p14:tracePt t="61650" x="4427538" y="4708525"/>
          <p14:tracePt t="61650" x="4430713" y="4708525"/>
          <p14:tracePt t="61650" x="4433888" y="4708525"/>
          <p14:tracePt t="61650" x="4438650" y="4708525"/>
          <p14:tracePt t="61650" x="4441825" y="4703763"/>
          <p14:tracePt t="61650" x="4446588" y="4703763"/>
          <p14:tracePt t="61650" x="4449763" y="4703763"/>
          <p14:tracePt t="61650" x="4454525" y="4703763"/>
          <p14:tracePt t="61650" x="4457700" y="4703763"/>
          <p14:tracePt t="61650" x="4460875" y="4703763"/>
          <p14:tracePt t="61650" x="4465638" y="4703763"/>
          <p14:tracePt t="61650" x="4468813" y="4703763"/>
          <p14:tracePt t="61650" x="4473575" y="4703763"/>
          <p14:tracePt t="61650" x="4476750" y="4703763"/>
          <p14:tracePt t="61650" x="4481513" y="4703763"/>
          <p14:tracePt t="61650" x="4484688" y="4703763"/>
          <p14:tracePt t="61650" x="4487863" y="4703763"/>
          <p14:tracePt t="61650" x="4492625" y="4703763"/>
          <p14:tracePt t="61650" x="4495800" y="4703763"/>
          <p14:tracePt t="61650" x="4500563" y="4703763"/>
          <p14:tracePt t="61650" x="4503738" y="4703763"/>
          <p14:tracePt t="61650" x="4508500" y="4703763"/>
          <p14:tracePt t="61650" x="4511675" y="4703763"/>
          <p14:tracePt t="61650" x="4511675" y="4700588"/>
          <p14:tracePt t="61650" x="4514850" y="4700588"/>
          <p14:tracePt t="61650" x="4519613" y="4700588"/>
          <p14:tracePt t="61650" x="4522788" y="4700588"/>
          <p14:tracePt t="61650" x="4527550" y="4700588"/>
          <p14:tracePt t="61650" x="4530725" y="4700588"/>
          <p14:tracePt t="61650" x="4535488" y="4700588"/>
          <p14:tracePt t="61650" x="4538663" y="4700588"/>
          <p14:tracePt t="61650" x="4541838" y="4700588"/>
          <p14:tracePt t="61650" x="4546600" y="4700588"/>
          <p14:tracePt t="61650" x="4549775" y="4700588"/>
          <p14:tracePt t="61650" x="4554538" y="4700588"/>
          <p14:tracePt t="61650" x="4557713" y="4700588"/>
          <p14:tracePt t="61650" x="4562475" y="4700588"/>
          <p14:tracePt t="61650" x="4565650" y="4700588"/>
          <p14:tracePt t="61650" x="4568825" y="4700588"/>
          <p14:tracePt t="61650" x="4573588" y="4700588"/>
          <p14:tracePt t="61650" x="4576763" y="4700588"/>
          <p14:tracePt t="61650" x="4581525" y="4700588"/>
          <p14:tracePt t="61650" x="4584700" y="4700588"/>
          <p14:tracePt t="61650" x="4584700" y="4697413"/>
          <p14:tracePt t="61650" x="4589463" y="4697413"/>
          <p14:tracePt t="61650" x="4592638" y="4697413"/>
          <p14:tracePt t="61650" x="4595813" y="4697413"/>
          <p14:tracePt t="61650" x="4595813" y="4692650"/>
          <p14:tracePt t="61650" x="4600575" y="4692650"/>
          <p14:tracePt t="61650" x="4603750" y="4692650"/>
          <p14:tracePt t="61650" x="4608513" y="4692650"/>
          <p14:tracePt t="61650" x="4611688" y="4692650"/>
          <p14:tracePt t="61650" x="4616450" y="4692650"/>
          <p14:tracePt t="61650" x="4619625" y="4692650"/>
          <p14:tracePt t="61650" x="4624388" y="4692650"/>
          <p14:tracePt t="61650" x="4627563" y="4692650"/>
          <p14:tracePt t="61650" x="4630738" y="4692650"/>
          <p14:tracePt t="61650" x="4635500" y="4692650"/>
          <p14:tracePt t="61650" x="4638675" y="4692650"/>
          <p14:tracePt t="61650" x="4643438" y="4692650"/>
          <p14:tracePt t="61650" x="4646613" y="4692650"/>
          <p14:tracePt t="61650" x="4651375" y="4692650"/>
          <p14:tracePt t="61650" x="4654550" y="4692650"/>
          <p14:tracePt t="61650" x="4657725" y="4692650"/>
          <p14:tracePt t="61650" x="4662488" y="4692650"/>
          <p14:tracePt t="61650" x="4665663" y="4692650"/>
          <p14:tracePt t="61650" x="4670425" y="4692650"/>
          <p14:tracePt t="61650" x="4673600" y="4692650"/>
          <p14:tracePt t="61650" x="4678363" y="4692650"/>
          <p14:tracePt t="61650" x="4681538" y="4692650"/>
          <p14:tracePt t="61650" x="4684713" y="4692650"/>
          <p14:tracePt t="61650" x="4689475" y="4692650"/>
          <p14:tracePt t="61650" x="4692650" y="4692650"/>
          <p14:tracePt t="61650" x="4697413" y="4692650"/>
          <p14:tracePt t="61650" x="4700588" y="4692650"/>
          <p14:tracePt t="61650" x="4705350" y="4692650"/>
          <p14:tracePt t="61650" x="4708525" y="4692650"/>
          <p14:tracePt t="61650" x="4711700" y="4692650"/>
          <p14:tracePt t="61650" x="4716463" y="4692650"/>
          <p14:tracePt t="61650" x="4719638" y="4692650"/>
          <p14:tracePt t="61650" x="4719638" y="4697413"/>
          <p14:tracePt t="61650" x="4724400" y="4697413"/>
          <p14:tracePt t="61650" x="4724400" y="4700588"/>
          <p14:tracePt t="61650" x="4727575" y="4700588"/>
          <p14:tracePt t="61650" x="4732338" y="4700588"/>
          <p14:tracePt t="61650" x="4735513" y="4700588"/>
          <p14:tracePt t="61650" x="4738688" y="4700588"/>
          <p14:tracePt t="61650" x="4738688" y="4703763"/>
          <p14:tracePt t="61650" x="4743450" y="4703763"/>
          <p14:tracePt t="61650" x="4746625" y="4703763"/>
          <p14:tracePt t="61650" x="4751388" y="4703763"/>
          <p14:tracePt t="61650" x="4751388" y="4708525"/>
          <p14:tracePt t="61650" x="4754563" y="4708525"/>
          <p14:tracePt t="61650" x="4759325" y="4708525"/>
          <p14:tracePt t="61650" x="4759325" y="4711700"/>
          <p14:tracePt t="61650" x="4762500" y="4711700"/>
          <p14:tracePt t="61650" x="4762500" y="4716463"/>
          <p14:tracePt t="61650" x="4765675" y="4716463"/>
          <p14:tracePt t="61650" x="4765675" y="4719638"/>
          <p14:tracePt t="61650" x="4765675" y="4724400"/>
          <p14:tracePt t="61650" x="4762500" y="4724400"/>
          <p14:tracePt t="61650" x="4759325" y="4724400"/>
          <p14:tracePt t="61650" x="4743450" y="4724400"/>
          <p14:tracePt t="61650" x="4743450" y="4716463"/>
          <p14:tracePt t="61650" x="4743450" y="4719638"/>
          <p14:tracePt t="61650" x="4738688" y="4719638"/>
          <p14:tracePt t="61650" x="4732338" y="4719638"/>
          <p14:tracePt t="61650" x="4738688" y="4735513"/>
          <p14:tracePt t="61650" x="4727575" y="4724400"/>
          <p14:tracePt t="61650" x="4708525" y="4724400"/>
          <p14:tracePt t="61650" x="4705350" y="4719638"/>
          <p14:tracePt t="61650" x="4700588" y="4719638"/>
          <p14:tracePt t="61650" x="4692650" y="4719638"/>
          <p14:tracePt t="61650" x="4689475" y="4719638"/>
          <p14:tracePt t="61650" x="4689475" y="4716463"/>
          <p14:tracePt t="61650" x="4684713" y="4716463"/>
          <p14:tracePt t="61650" x="4681538" y="4716463"/>
          <p14:tracePt t="61650" x="4681538" y="4711700"/>
          <p14:tracePt t="61650" x="4670425" y="4711700"/>
          <p14:tracePt t="61650" x="4670425" y="4708525"/>
          <p14:tracePt t="61650" x="4665663" y="4708525"/>
          <p14:tracePt t="61650" x="4662488" y="4708525"/>
          <p14:tracePt t="61650" x="4657725" y="4708525"/>
          <p14:tracePt t="61650" x="4657725" y="4711700"/>
          <p14:tracePt t="61650" x="4665663" y="4711700"/>
          <p14:tracePt t="61650" x="4670425" y="4711700"/>
          <p14:tracePt t="61650" x="4673600" y="4711700"/>
          <p14:tracePt t="61650" x="4665663" y="4711700"/>
          <p14:tracePt t="61650" x="4670425" y="4711700"/>
          <p14:tracePt t="61650" x="4673600" y="4711700"/>
          <p14:tracePt t="61650" x="4684713" y="4711700"/>
          <p14:tracePt t="61650" x="4673600" y="4711700"/>
          <p14:tracePt t="61650" x="4681538" y="4711700"/>
          <p14:tracePt t="61650" x="4681538" y="4716463"/>
          <p14:tracePt t="61650" x="4673600" y="4716463"/>
          <p14:tracePt t="61650" x="4681538" y="4716463"/>
          <p14:tracePt t="61650" x="4705350" y="4716463"/>
          <p14:tracePt t="61650" x="4708525" y="4716463"/>
          <p14:tracePt t="61650" x="4711700" y="4716463"/>
          <p14:tracePt t="61650" x="4716463" y="4716463"/>
          <p14:tracePt t="61650" x="4719638" y="4716463"/>
          <p14:tracePt t="61650" x="4724400" y="4716463"/>
          <p14:tracePt t="61650" x="4727575" y="4716463"/>
          <p14:tracePt t="61650" x="4732338" y="4716463"/>
          <p14:tracePt t="61650" x="4735513" y="4716463"/>
          <p14:tracePt t="61650" x="4738688" y="4716463"/>
          <p14:tracePt t="61650" x="4751388" y="4716463"/>
          <p14:tracePt t="61650" x="4754563" y="4716463"/>
          <p14:tracePt t="61650" x="4759325" y="4716463"/>
          <p14:tracePt t="61650" x="4762500" y="4716463"/>
          <p14:tracePt t="61650" x="4765675" y="4716463"/>
          <p14:tracePt t="61650" x="4770438" y="4716463"/>
          <p14:tracePt t="61650" x="4770438" y="4719638"/>
          <p14:tracePt t="61650" x="4773613" y="4719638"/>
          <p14:tracePt t="61650" x="4778375" y="4719638"/>
          <p14:tracePt t="61650" x="4778375" y="4724400"/>
          <p14:tracePt t="61650" x="4781550" y="4724400"/>
          <p14:tracePt t="61650" x="4786313" y="4724400"/>
          <p14:tracePt t="61650" x="4786313" y="4727575"/>
          <p14:tracePt t="61650" x="4789488" y="4727575"/>
          <p14:tracePt t="61650" x="4792663" y="4727575"/>
          <p14:tracePt t="61650" x="4792663" y="4730750"/>
          <p14:tracePt t="61650" x="4797425" y="4730750"/>
          <p14:tracePt t="61650" x="4800600" y="4735513"/>
          <p14:tracePt t="61650" x="4805363" y="4735513"/>
          <p14:tracePt t="61650" x="4805363" y="4738688"/>
          <p14:tracePt t="61650" x="4808538" y="4738688"/>
          <p14:tracePt t="61650" x="4813300" y="4738688"/>
          <p14:tracePt t="61650" x="4813300" y="4743450"/>
          <p14:tracePt t="61650" x="4816475" y="4743450"/>
          <p14:tracePt t="61650" x="4821238" y="4743450"/>
          <p14:tracePt t="61650" x="4821238" y="4746625"/>
          <p14:tracePt t="61650" x="4824413" y="4746625"/>
          <p14:tracePt t="61650" x="4827588" y="4746625"/>
          <p14:tracePt t="61650" x="4827588" y="4751388"/>
          <p14:tracePt t="61650" x="4832350" y="4751388"/>
          <p14:tracePt t="61650" x="4835525" y="4751388"/>
          <p14:tracePt t="61650" x="4835525" y="4754563"/>
          <p14:tracePt t="61650" x="4840288" y="4754563"/>
          <p14:tracePt t="61650" x="4843463" y="4754563"/>
          <p14:tracePt t="61650" x="4843463" y="4759325"/>
          <p14:tracePt t="61650" x="4848225" y="4759325"/>
          <p14:tracePt t="61650" x="4851400" y="4762500"/>
          <p14:tracePt t="61650" x="4854575" y="4762500"/>
          <p14:tracePt t="61650" x="4859338" y="4765675"/>
          <p14:tracePt t="61650" x="4862513" y="4765675"/>
          <p14:tracePt t="61650" x="4867275" y="4770438"/>
          <p14:tracePt t="61650" x="4870450" y="4770438"/>
          <p14:tracePt t="61650" x="4870450" y="4773613"/>
          <p14:tracePt t="61650" x="4875213" y="4773613"/>
          <p14:tracePt t="61650" x="4878388" y="4773613"/>
          <p14:tracePt t="61650" x="4878388" y="4778375"/>
          <p14:tracePt t="61650" x="4881563" y="4778375"/>
          <p14:tracePt t="61650" x="4886325" y="4778375"/>
          <p14:tracePt t="61650" x="4886325" y="4781550"/>
          <p14:tracePt t="61650" x="4894263" y="4781550"/>
          <p14:tracePt t="61650" x="4894263" y="4786313"/>
          <p14:tracePt t="61650" x="4897438" y="4786313"/>
          <p14:tracePt t="61650" x="4897438" y="4789488"/>
          <p14:tracePt t="61650" x="4908550" y="4789488"/>
          <p14:tracePt t="61650" x="4908550" y="4792663"/>
          <p14:tracePt t="61650" x="4913313" y="4792663"/>
          <p14:tracePt t="61650" x="4916488" y="4797425"/>
          <p14:tracePt t="61650" x="4921250" y="4800600"/>
          <p14:tracePt t="61650" x="4924425" y="4800600"/>
          <p14:tracePt t="61650" x="4929188" y="4805363"/>
          <p14:tracePt t="61650" x="4940300" y="4808538"/>
          <p14:tracePt t="61650" x="4943475" y="4813300"/>
          <p14:tracePt t="61650" x="4948238" y="4813300"/>
          <p14:tracePt t="61650" x="4956175" y="4816475"/>
          <p14:tracePt t="61650" x="4956175" y="4819650"/>
          <p14:tracePt t="61650" x="4959350" y="4824413"/>
          <p14:tracePt t="61650" x="4962525" y="4824413"/>
          <p14:tracePt t="61650" x="4967288" y="4827588"/>
          <p14:tracePt t="61650" x="4970463" y="4827588"/>
          <p14:tracePt t="61650" x="4975225" y="4832350"/>
          <p14:tracePt t="61650" x="4978400" y="4832350"/>
          <p14:tracePt t="61650" x="4983163" y="4835525"/>
          <p14:tracePt t="61650" x="4986338" y="4840288"/>
          <p14:tracePt t="61650" x="4989513" y="4840288"/>
          <p14:tracePt t="61650" x="4994275" y="4843463"/>
          <p14:tracePt t="61650" x="4997450" y="4843463"/>
          <p14:tracePt t="61650" x="5005388" y="4851400"/>
          <p14:tracePt t="61650" x="5010150" y="4851400"/>
          <p14:tracePt t="61650" x="5013325" y="4854575"/>
          <p14:tracePt t="61650" x="5021263" y="4859338"/>
          <p14:tracePt t="61650" x="5024438" y="4859338"/>
          <p14:tracePt t="61650" x="5032375" y="4862513"/>
          <p14:tracePt t="61650" x="5032375" y="4867275"/>
          <p14:tracePt t="61650" x="5040313" y="4867275"/>
          <p14:tracePt t="61650" x="5045075" y="4870450"/>
          <p14:tracePt t="61650" x="5048250" y="4873625"/>
          <p14:tracePt t="61650" x="5051425" y="4873625"/>
          <p14:tracePt t="61650" x="5056188" y="4878388"/>
          <p14:tracePt t="61650" x="5059363" y="4878388"/>
          <p14:tracePt t="61650" x="5064125" y="4881563"/>
          <p14:tracePt t="61650" x="5072063" y="4881563"/>
          <p14:tracePt t="61650" x="5072063" y="4886325"/>
          <p14:tracePt t="61650" x="5078413" y="4889500"/>
          <p14:tracePt t="61650" x="5086350" y="4894263"/>
          <p14:tracePt t="61650" x="5091113" y="4894263"/>
          <p14:tracePt t="61650" x="5094288" y="4897438"/>
          <p14:tracePt t="61650" x="5099050" y="4900613"/>
          <p14:tracePt t="61650" x="5102225" y="4900613"/>
          <p14:tracePt t="61650" x="5105400" y="4905375"/>
          <p14:tracePt t="61650" x="5110163" y="4908550"/>
          <p14:tracePt t="61650" x="5118100" y="4908550"/>
          <p14:tracePt t="61650" x="5121275" y="4908550"/>
          <p14:tracePt t="61650" x="5126038" y="4913313"/>
          <p14:tracePt t="61650" x="5129213" y="4913313"/>
          <p14:tracePt t="61650" x="5132388" y="4921250"/>
          <p14:tracePt t="61650" x="5137150" y="4921250"/>
          <p14:tracePt t="61650" x="5148263" y="4921250"/>
          <p14:tracePt t="61650" x="5148263" y="4924425"/>
          <p14:tracePt t="61650" x="5156200" y="4927600"/>
          <p14:tracePt t="61650" x="5164138" y="4932363"/>
          <p14:tracePt t="61650" x="5167313" y="4935538"/>
          <p14:tracePt t="61650" x="5172075" y="4940300"/>
          <p14:tracePt t="61650" x="5175250" y="4940300"/>
          <p14:tracePt t="61650" x="5180013" y="4943475"/>
          <p14:tracePt t="61650" x="5183188" y="4948238"/>
          <p14:tracePt t="61650" x="5186363" y="4951413"/>
          <p14:tracePt t="61650" x="5191125" y="4951413"/>
          <p14:tracePt t="61650" x="5194300" y="4954588"/>
          <p14:tracePt t="61650" x="5199063" y="4959350"/>
          <p14:tracePt t="61650" x="5202238" y="4962525"/>
          <p14:tracePt t="61650" x="5207000" y="4967288"/>
          <p14:tracePt t="61650" x="5210175" y="4970463"/>
          <p14:tracePt t="61650" x="5218113" y="4975225"/>
          <p14:tracePt t="61650" x="5218113" y="4978400"/>
          <p14:tracePt t="61650" x="5221288" y="4978400"/>
          <p14:tracePt t="61650" x="5226050" y="4983163"/>
          <p14:tracePt t="61650" x="5229225" y="4986338"/>
          <p14:tracePt t="61650" x="5233988" y="4989513"/>
          <p14:tracePt t="61650" x="5233988" y="4994275"/>
          <p14:tracePt t="61650" x="5237163" y="4994275"/>
          <p14:tracePt t="61650" x="5241925" y="4997450"/>
          <p14:tracePt t="61650" x="5245100" y="5002213"/>
          <p14:tracePt t="61650" x="5248275" y="5005388"/>
          <p14:tracePt t="61650" x="5248275" y="5010150"/>
          <p14:tracePt t="61650" x="5253038" y="5010150"/>
          <p14:tracePt t="61650" x="5253038" y="5013325"/>
          <p14:tracePt t="61650" x="5256213" y="5016500"/>
          <p14:tracePt t="61650" x="5260975" y="5021263"/>
          <p14:tracePt t="61650" x="5264150" y="5024438"/>
          <p14:tracePt t="61650" x="5264150" y="5029200"/>
          <p14:tracePt t="61650" x="5268913" y="5032375"/>
          <p14:tracePt t="61650" x="5272088" y="5037138"/>
          <p14:tracePt t="61650" x="5275263" y="5040313"/>
          <p14:tracePt t="61650" x="5280025" y="5043488"/>
          <p14:tracePt t="61650" x="5283200" y="5048250"/>
          <p14:tracePt t="61650" x="5287963" y="5051425"/>
          <p14:tracePt t="61650" x="5291138" y="5056188"/>
          <p14:tracePt t="61650" x="5291138" y="5059363"/>
          <p14:tracePt t="61650" x="5295900" y="5059363"/>
          <p14:tracePt t="61650" x="5299075" y="5064125"/>
          <p14:tracePt t="61650" x="5302250" y="5067300"/>
          <p14:tracePt t="61650" x="5307013" y="5070475"/>
          <p14:tracePt t="61650" x="5307013" y="5075238"/>
          <p14:tracePt t="61650" x="5310188" y="5075238"/>
          <p14:tracePt t="61650" x="5318125" y="5083175"/>
          <p14:tracePt t="61650" x="5322888" y="5083175"/>
          <p14:tracePt t="61650" x="5326063" y="5086350"/>
          <p14:tracePt t="61650" x="5329238" y="5086350"/>
          <p14:tracePt t="61650" x="5334000" y="5091113"/>
          <p14:tracePt t="61650" x="5337175" y="5091113"/>
          <p14:tracePt t="61650" x="5337175" y="5094288"/>
          <p14:tracePt t="61650" x="5341938" y="5094288"/>
          <p14:tracePt t="61650" x="5345113" y="5094288"/>
          <p14:tracePt t="61650" x="5349875" y="5097463"/>
          <p14:tracePt t="61650" x="5353050" y="5097463"/>
          <p14:tracePt t="61650" x="5360988" y="5102225"/>
          <p14:tracePt t="61650" x="5364163" y="5102225"/>
          <p14:tracePt t="61650" x="5368925" y="5102225"/>
          <p14:tracePt t="61650" x="5372100" y="5102225"/>
          <p14:tracePt t="61650" x="5376863" y="5105400"/>
          <p14:tracePt t="61650" x="5380038" y="5105400"/>
          <p14:tracePt t="61650" x="5383213" y="5105400"/>
          <p14:tracePt t="61650" x="5387975" y="5110163"/>
          <p14:tracePt t="61650" x="5391150" y="5110163"/>
          <p14:tracePt t="61650" x="5395913" y="5110163"/>
          <p14:tracePt t="61650" x="5399088" y="5110163"/>
          <p14:tracePt t="61650" x="5403850" y="5110163"/>
          <p14:tracePt t="61650" x="5407025" y="5110163"/>
          <p14:tracePt t="61650" x="5410200" y="5110163"/>
          <p14:tracePt t="61650" x="5414963" y="5110163"/>
          <p14:tracePt t="61650" x="5418138" y="5110163"/>
          <p14:tracePt t="61650" x="5422900" y="5110163"/>
          <p14:tracePt t="61650" x="5426075" y="5110163"/>
          <p14:tracePt t="61650" x="5430838" y="5110163"/>
          <p14:tracePt t="61650" x="5434013" y="5110163"/>
          <p14:tracePt t="61650" x="5437188" y="5110163"/>
          <p14:tracePt t="61650" x="5441950" y="5110163"/>
          <p14:tracePt t="61650" x="5445125" y="5110163"/>
          <p14:tracePt t="61650" x="5445125" y="5105400"/>
          <p14:tracePt t="61650" x="5441950" y="5105400"/>
          <p14:tracePt t="61650" x="5437188" y="5105400"/>
          <p14:tracePt t="61650" x="5434013" y="5105400"/>
          <p14:tracePt t="61650" x="5426075" y="5105400"/>
          <p14:tracePt t="61650" x="5418138" y="5105400"/>
          <p14:tracePt t="61650" x="5410200" y="5105400"/>
          <p14:tracePt t="61650" x="5407025" y="5105400"/>
          <p14:tracePt t="61650" x="5403850" y="5105400"/>
          <p14:tracePt t="61650" x="5399088" y="5105400"/>
          <p14:tracePt t="61650" x="5395913" y="5105400"/>
          <p14:tracePt t="61650" x="5391150" y="5105400"/>
          <p14:tracePt t="61650" x="5376863" y="5105400"/>
          <p14:tracePt t="61650" x="5372100" y="5105400"/>
          <p14:tracePt t="61650" x="5368925" y="5105400"/>
          <p14:tracePt t="61650" x="5364163" y="5105400"/>
          <p14:tracePt t="61650" x="5360988" y="5105400"/>
          <p14:tracePt t="61650" x="5356225" y="5105400"/>
          <p14:tracePt t="61650" x="5349875" y="5105400"/>
          <p14:tracePt t="61650" x="5345113" y="5105400"/>
          <p14:tracePt t="61650" x="5349875" y="5105400"/>
          <p14:tracePt t="61650" x="5353050" y="5105400"/>
          <p14:tracePt t="61650" x="5360988" y="5105400"/>
          <p14:tracePt t="61650" x="5364163" y="5105400"/>
          <p14:tracePt t="61650" x="5364163" y="5102225"/>
          <p14:tracePt t="61650" x="5380038" y="5091113"/>
          <p14:tracePt t="61650" x="5383213" y="5091113"/>
          <p14:tracePt t="61650" x="5383213" y="5086350"/>
          <p14:tracePt t="61650" x="5383213" y="5083175"/>
          <p14:tracePt t="61650" x="5387975" y="5083175"/>
          <p14:tracePt t="61650" x="5387975" y="5078413"/>
          <p14:tracePt t="61650" x="5383213" y="5078413"/>
          <p14:tracePt t="61650" x="5383213" y="5075238"/>
          <p14:tracePt t="61650" x="5380038" y="5075238"/>
          <p14:tracePt t="61650" x="5376863" y="5070475"/>
          <p14:tracePt t="61650" x="5372100" y="5070475"/>
          <p14:tracePt t="61650" x="5364163" y="5070475"/>
          <p14:tracePt t="61650" x="5356225" y="5067300"/>
          <p14:tracePt t="61650" x="5353050" y="5067300"/>
          <p14:tracePt t="61650" x="5349875" y="5067300"/>
          <p14:tracePt t="61650" x="5345113" y="5067300"/>
          <p14:tracePt t="61650" x="5341938" y="5067300"/>
          <p14:tracePt t="61650" x="5337175" y="5067300"/>
          <p14:tracePt t="61650" x="5334000" y="5067300"/>
          <p14:tracePt t="61650" x="5326063" y="5070475"/>
          <p14:tracePt t="61650" x="5314950" y="5075238"/>
          <p14:tracePt t="61650" x="5310188" y="5078413"/>
          <p14:tracePt t="61650" x="5307013" y="5078413"/>
          <p14:tracePt t="61650" x="5302250" y="5083175"/>
          <p14:tracePt t="61650" x="5299075" y="5083175"/>
          <p14:tracePt t="61650" x="5299075" y="5086350"/>
          <p14:tracePt t="61650" x="5295900" y="5086350"/>
          <p14:tracePt t="61650" x="5291138" y="5086350"/>
          <p14:tracePt t="61650" x="5287963" y="5091113"/>
          <p14:tracePt t="61650" x="5283200" y="5091113"/>
          <p14:tracePt t="61650" x="5280025" y="5091113"/>
          <p14:tracePt t="61650" x="5275263" y="5091113"/>
          <p14:tracePt t="61650" x="5268913" y="5094288"/>
          <p14:tracePt t="61650" x="5264150" y="5094288"/>
          <p14:tracePt t="61650" x="5260975" y="5094288"/>
          <p14:tracePt t="61650" x="5260975" y="5097463"/>
          <p14:tracePt t="61650" x="5256213" y="5097463"/>
          <p14:tracePt t="61650" x="5253038" y="5097463"/>
          <p14:tracePt t="61650" x="5253038" y="5102225"/>
          <p14:tracePt t="61650" x="5248275" y="5102225"/>
          <p14:tracePt t="61650" x="5245100" y="5102225"/>
          <p14:tracePt t="61650" x="5245100" y="5105400"/>
          <p14:tracePt t="61650" x="5241925" y="5110163"/>
          <p14:tracePt t="61650" x="5241925" y="5113338"/>
          <p14:tracePt t="61650" x="5237163" y="5113338"/>
          <p14:tracePt t="61650" x="5237163" y="5118100"/>
          <p14:tracePt t="61650" x="5233988" y="5121275"/>
          <p14:tracePt t="61650" x="5233988" y="5124450"/>
          <p14:tracePt t="61650" x="5233988" y="5129213"/>
          <p14:tracePt t="61650" x="5233988" y="5132388"/>
          <p14:tracePt t="61650" x="5233988" y="5137150"/>
          <p14:tracePt t="61650" x="5233988" y="5140325"/>
          <p14:tracePt t="61650" x="5233988" y="5145088"/>
          <p14:tracePt t="61650" x="5233988" y="5148263"/>
          <p14:tracePt t="61650" x="5233988" y="5151438"/>
          <p14:tracePt t="61650" x="5233988" y="5156200"/>
          <p14:tracePt t="61650" x="5233988" y="5159375"/>
          <p14:tracePt t="61650" x="5233988" y="5164138"/>
          <p14:tracePt t="61650" x="5233988" y="5167313"/>
          <p14:tracePt t="61650" x="5237163" y="5172075"/>
          <p14:tracePt t="61650" x="5237163" y="5175250"/>
          <p14:tracePt t="61650" x="5237163" y="5178425"/>
          <p14:tracePt t="61650" x="5241925" y="5183188"/>
          <p14:tracePt t="61650" x="5241925" y="5186363"/>
          <p14:tracePt t="61650" x="5245100" y="5191125"/>
          <p14:tracePt t="61650" x="5248275" y="5194300"/>
          <p14:tracePt t="61650" x="5248275" y="5199063"/>
          <p14:tracePt t="61650" x="5253038" y="5207000"/>
          <p14:tracePt t="61650" x="5253038" y="5210175"/>
          <p14:tracePt t="61650" x="5256213" y="5213350"/>
          <p14:tracePt t="61650" x="5260975" y="5218113"/>
          <p14:tracePt t="61650" x="5260975" y="5221288"/>
          <p14:tracePt t="61650" x="5264150" y="5226050"/>
          <p14:tracePt t="61650" x="5268913" y="5229225"/>
          <p14:tracePt t="61650" x="5268913" y="5233988"/>
          <p14:tracePt t="61650" x="5272088" y="5237163"/>
          <p14:tracePt t="61650" x="5275263" y="5240338"/>
          <p14:tracePt t="61650" x="5275263" y="5245100"/>
          <p14:tracePt t="61650" x="5283200" y="5253038"/>
          <p14:tracePt t="61650" x="5287963" y="5253038"/>
          <p14:tracePt t="61650" x="5287963" y="5256213"/>
          <p14:tracePt t="61650" x="5291138" y="5260975"/>
          <p14:tracePt t="61650" x="5299075" y="5275263"/>
          <p14:tracePt t="61650" x="5302250" y="5280025"/>
          <p14:tracePt t="61650" x="5310188" y="5287963"/>
          <p14:tracePt t="61650" x="5310188" y="5294313"/>
          <p14:tracePt t="61650" x="5314950" y="5299075"/>
          <p14:tracePt t="61650" x="5318125" y="5302250"/>
          <p14:tracePt t="61650" x="5322888" y="5307013"/>
          <p14:tracePt t="61650" x="5326063" y="5310188"/>
          <p14:tracePt t="61650" x="5326063" y="5314950"/>
          <p14:tracePt t="61650" x="5329238" y="5318125"/>
          <p14:tracePt t="61650" x="5334000" y="5321300"/>
          <p14:tracePt t="61650" x="5334000" y="5326063"/>
          <p14:tracePt t="61650" x="5337175" y="5329238"/>
          <p14:tracePt t="61650" x="5341938" y="5337175"/>
          <p14:tracePt t="61650" x="5345113" y="5337175"/>
          <p14:tracePt t="61650" x="5345113" y="5345113"/>
          <p14:tracePt t="61650" x="5349875" y="5345113"/>
          <p14:tracePt t="61650" x="5353050" y="5356225"/>
          <p14:tracePt t="61650" x="5356225" y="5356225"/>
          <p14:tracePt t="61650" x="5360988" y="5364163"/>
          <p14:tracePt t="61650" x="5364163" y="5368925"/>
          <p14:tracePt t="61650" x="5368925" y="5372100"/>
          <p14:tracePt t="61650" x="5368925" y="5375275"/>
          <p14:tracePt t="61650" x="5372100" y="5380038"/>
          <p14:tracePt t="61650" x="5376863" y="5383213"/>
          <p14:tracePt t="61650" x="5376863" y="5387975"/>
          <p14:tracePt t="61650" x="5380038" y="5391150"/>
          <p14:tracePt t="61650" x="5380038" y="5395913"/>
          <p14:tracePt t="61650" x="5380038" y="5399088"/>
          <p14:tracePt t="61650" x="5383213" y="5402263"/>
          <p14:tracePt t="61650" x="5383213" y="5407025"/>
          <p14:tracePt t="61650" x="5387975" y="5410200"/>
          <p14:tracePt t="61650" x="5391150" y="5414963"/>
          <p14:tracePt t="61650" x="5395913" y="5418138"/>
          <p14:tracePt t="61650" x="5395913" y="5422900"/>
          <p14:tracePt t="61650" x="5399088" y="5422900"/>
          <p14:tracePt t="61650" x="5399088" y="5426075"/>
          <p14:tracePt t="61650" x="5403850" y="5430838"/>
          <p14:tracePt t="61650" x="5403850" y="5434013"/>
          <p14:tracePt t="61650" x="5407025" y="5437188"/>
          <p14:tracePt t="61650" x="5407025" y="5441950"/>
          <p14:tracePt t="61650" x="5410200" y="5441950"/>
          <p14:tracePt t="61650" x="5410200" y="5453063"/>
          <p14:tracePt t="61650" x="5414963" y="5453063"/>
          <p14:tracePt t="61650" x="5414963" y="5461000"/>
          <p14:tracePt t="61650" x="5418138" y="5464175"/>
          <p14:tracePt t="61650" x="5422900" y="5472113"/>
          <p14:tracePt t="61650" x="5422900" y="5476875"/>
          <p14:tracePt t="61650" x="5426075" y="5480050"/>
          <p14:tracePt t="61650" x="5426075" y="5484813"/>
          <p14:tracePt t="61650" x="5430838" y="5484813"/>
          <p14:tracePt t="61650" x="5430838" y="5487988"/>
          <p14:tracePt t="61650" x="5430838" y="5495925"/>
          <p14:tracePt t="61650" x="5434013" y="5499100"/>
          <p14:tracePt t="61650" x="5437188" y="5503863"/>
          <p14:tracePt t="61650" x="5437188" y="5507038"/>
          <p14:tracePt t="61650" x="5437188" y="5511800"/>
          <p14:tracePt t="61650" x="5437188" y="5514975"/>
          <p14:tracePt t="61650" x="5441950" y="5518150"/>
          <p14:tracePt t="61650" x="5441950" y="5526088"/>
          <p14:tracePt t="61650" x="5441950" y="5530850"/>
          <p14:tracePt t="61650" x="5445125" y="5534025"/>
          <p14:tracePt t="61650" x="5445125" y="5538788"/>
          <p14:tracePt t="61650" x="5449888" y="5541963"/>
          <p14:tracePt t="61650" x="5449888" y="5545138"/>
          <p14:tracePt t="61650" x="5449888" y="5549900"/>
          <p14:tracePt t="61650" x="5449888" y="5553075"/>
          <p14:tracePt t="61650" x="5449888" y="5557838"/>
          <p14:tracePt t="61650" x="5449888" y="5561013"/>
          <p14:tracePt t="61650" x="5453063" y="5565775"/>
          <p14:tracePt t="61650" x="5457825" y="5572125"/>
          <p14:tracePt t="61650" x="5457825" y="5576888"/>
          <p14:tracePt t="61650" x="5457825" y="5580063"/>
          <p14:tracePt t="61650" x="5461000" y="5588000"/>
          <p14:tracePt t="61650" x="5461000" y="5595938"/>
          <p14:tracePt t="61650" x="5465763" y="5599113"/>
          <p14:tracePt t="61650" x="5465763" y="5603875"/>
          <p14:tracePt t="61650" x="5465763" y="5607050"/>
          <p14:tracePt t="61650" x="5468938" y="5607050"/>
          <p14:tracePt t="61650" x="5468938" y="5611813"/>
          <p14:tracePt t="61650" x="5468938" y="5614988"/>
          <p14:tracePt t="61650" x="5472113" y="5619750"/>
          <p14:tracePt t="61650" x="5472113" y="5622925"/>
          <p14:tracePt t="61650" x="5472113" y="5626100"/>
          <p14:tracePt t="61650" x="5472113" y="5630863"/>
          <p14:tracePt t="61650" x="5476875" y="5638800"/>
          <p14:tracePt t="61650" x="5480050" y="5641975"/>
          <p14:tracePt t="61650" x="5480050" y="5646738"/>
          <p14:tracePt t="61650" x="5484813" y="5654675"/>
          <p14:tracePt t="61650" x="5487988" y="5654675"/>
          <p14:tracePt t="61650" x="5487988" y="5661025"/>
          <p14:tracePt t="61650" x="5487988" y="5665788"/>
          <p14:tracePt t="61650" x="5492750" y="5668963"/>
          <p14:tracePt t="61650" x="5495925" y="5673725"/>
          <p14:tracePt t="61650" x="5495925" y="5676900"/>
          <p14:tracePt t="61650" x="5495925" y="5681663"/>
          <p14:tracePt t="61650" x="5499100" y="5684838"/>
          <p14:tracePt t="61650" x="5503863" y="5688013"/>
          <p14:tracePt t="61650" x="5503863" y="5692775"/>
          <p14:tracePt t="61650" x="5507038" y="5695950"/>
          <p14:tracePt t="61650" x="5507038" y="5700713"/>
          <p14:tracePt t="61650" x="5511800" y="5703888"/>
          <p14:tracePt t="61650" x="5514975" y="5711825"/>
          <p14:tracePt t="61650" x="5514975" y="5719763"/>
          <p14:tracePt t="61650" x="5519738" y="5719763"/>
          <p14:tracePt t="61650" x="5519738" y="5730875"/>
          <p14:tracePt t="61650" x="5522913" y="5735638"/>
          <p14:tracePt t="61650" x="5522913" y="5738813"/>
          <p14:tracePt t="61650" x="5526088" y="5741988"/>
          <p14:tracePt t="61650" x="5526088" y="5746750"/>
          <p14:tracePt t="61650" x="5530850" y="5749925"/>
          <p14:tracePt t="61650" x="5534025" y="5754688"/>
          <p14:tracePt t="61650" x="5534025" y="5765800"/>
          <p14:tracePt t="61650" x="5534025" y="5768975"/>
          <p14:tracePt t="61650" x="5538788" y="5773738"/>
          <p14:tracePt t="61650" x="5538788" y="5776913"/>
          <p14:tracePt t="61650" x="5541963" y="5784850"/>
          <p14:tracePt t="61650" x="5546725" y="5795963"/>
          <p14:tracePt t="61650" x="5546725" y="5800725"/>
          <p14:tracePt t="61650" x="5549900" y="5808663"/>
          <p14:tracePt t="61650" x="5549900" y="5811838"/>
          <p14:tracePt t="61650" x="5549900" y="5816600"/>
          <p14:tracePt t="61650" x="5553075" y="5819775"/>
          <p14:tracePt t="61650" x="5553075" y="5822950"/>
          <p14:tracePt t="61650" x="5553075" y="5830888"/>
          <p14:tracePt t="61650" x="5557838" y="5835650"/>
          <p14:tracePt t="61650" x="5557838" y="5838825"/>
          <p14:tracePt t="61650" x="5557838" y="5843588"/>
          <p14:tracePt t="61650" x="5561013" y="5846763"/>
          <p14:tracePt t="61650" x="5561013" y="5849938"/>
          <p14:tracePt t="61650" x="5561013" y="5857875"/>
          <p14:tracePt t="61650" x="5565775" y="5865813"/>
          <p14:tracePt t="61650" x="5565775" y="5870575"/>
          <p14:tracePt t="61650" x="5568950" y="5881688"/>
          <p14:tracePt t="61650" x="5568950" y="5889625"/>
          <p14:tracePt t="61650" x="5573713" y="5892800"/>
          <p14:tracePt t="61650" x="5573713" y="5897563"/>
          <p14:tracePt t="61650" x="5573713" y="5900738"/>
          <p14:tracePt t="61650" x="5576888" y="5900738"/>
          <p14:tracePt t="61650" x="5576888" y="5905500"/>
          <p14:tracePt t="61650" x="5580063" y="5908675"/>
          <p14:tracePt t="61650" x="5580063" y="5916613"/>
          <p14:tracePt t="61650" x="5584825" y="5916613"/>
          <p14:tracePt t="61650" x="5584825" y="5919788"/>
          <p14:tracePt t="61650" x="5588000" y="5927725"/>
          <p14:tracePt t="61650" x="5588000" y="5932488"/>
          <p14:tracePt t="61650" x="5588000" y="5935663"/>
          <p14:tracePt t="61650" x="5592763" y="5938838"/>
          <p14:tracePt t="61650" x="5592763" y="5943600"/>
          <p14:tracePt t="61650" x="5595938" y="5946775"/>
          <p14:tracePt t="61650" x="5600700" y="5951538"/>
          <p14:tracePt t="61650" x="5600700" y="5954713"/>
          <p14:tracePt t="61650" x="5603875" y="5959475"/>
          <p14:tracePt t="61650" x="5607050" y="5962650"/>
          <p14:tracePt t="61650" x="5607050" y="5965825"/>
          <p14:tracePt t="61650" x="5614988" y="5970588"/>
          <p14:tracePt t="61650" x="5619750" y="5973763"/>
          <p14:tracePt t="61650" x="5619750" y="5978525"/>
          <p14:tracePt t="61650" x="5622925" y="5978525"/>
          <p14:tracePt t="61650" x="5622925" y="5981700"/>
          <p14:tracePt t="61650" x="5627688" y="5986463"/>
          <p14:tracePt t="61650" x="5630863" y="5989638"/>
          <p14:tracePt t="61650" x="5634038" y="5989638"/>
          <p14:tracePt t="61650" x="5634038" y="5992813"/>
          <p14:tracePt t="61650" x="5638800" y="5997575"/>
          <p14:tracePt t="61650" x="5641975" y="5997575"/>
          <p14:tracePt t="61650" x="5646738" y="6000750"/>
          <p14:tracePt t="61650" x="5649913" y="6000750"/>
          <p14:tracePt t="61650" x="5654675" y="6005513"/>
          <p14:tracePt t="61650" x="5661025" y="6005513"/>
          <p14:tracePt t="61650" x="5665788" y="6008688"/>
          <p14:tracePt t="61650" x="5668963" y="6008688"/>
          <p14:tracePt t="61650" x="5673725" y="6008688"/>
          <p14:tracePt t="61650" x="5676900" y="6008688"/>
          <p14:tracePt t="61650" x="5681663" y="6008688"/>
          <p14:tracePt t="61650" x="5684838" y="6008688"/>
          <p14:tracePt t="61650" x="5689600" y="6008688"/>
          <p14:tracePt t="61650" x="5692775" y="6008688"/>
          <p14:tracePt t="61650" x="5695950" y="6008688"/>
          <p14:tracePt t="61650" x="5700713" y="6008688"/>
          <p14:tracePt t="61650" x="5703888" y="6008688"/>
          <p14:tracePt t="61650" x="5708650" y="6008688"/>
          <p14:tracePt t="61650" x="5716588" y="6008688"/>
          <p14:tracePt t="61650" x="5719763" y="6008688"/>
          <p14:tracePt t="61650" x="5722938" y="6008688"/>
          <p14:tracePt t="61650" x="5727700" y="6005513"/>
          <p14:tracePt t="61650" x="5743575" y="5997575"/>
          <p14:tracePt t="61650" x="5746750" y="5997575"/>
          <p14:tracePt t="61650" x="5749925" y="5997575"/>
          <p14:tracePt t="61650" x="5757863" y="5992813"/>
          <p14:tracePt t="61650" x="5762625" y="5989638"/>
          <p14:tracePt t="61650" x="5765800" y="5986463"/>
          <p14:tracePt t="61650" x="5770563" y="5986463"/>
          <p14:tracePt t="61650" x="5770563" y="5981700"/>
          <p14:tracePt t="61650" x="5773738" y="5981700"/>
          <p14:tracePt t="61650" x="5773738" y="5978525"/>
          <p14:tracePt t="61650" x="5770563" y="5978525"/>
          <p14:tracePt t="61650" x="5770563" y="5981700"/>
          <p14:tracePt t="61650" x="5765800" y="5981700"/>
          <p14:tracePt t="61650" x="5765800" y="5986463"/>
          <p14:tracePt t="61650" x="5762625" y="5986463"/>
          <p14:tracePt t="61650" x="5757863" y="5986463"/>
          <p14:tracePt t="61650" x="5757863" y="5992813"/>
          <p14:tracePt t="61650" x="5746750" y="5992813"/>
          <p14:tracePt t="61650" x="5743575" y="5997575"/>
          <p14:tracePt t="61650" x="5743575" y="6000750"/>
          <p14:tracePt t="61650" x="5738813" y="5989638"/>
          <p14:tracePt t="61650" x="5735638" y="6013450"/>
          <p14:tracePt t="61650" x="5730875" y="6013450"/>
          <p14:tracePt t="61650" x="5730875" y="6016625"/>
          <p14:tracePt t="61650" x="5722938" y="6024563"/>
          <p14:tracePt t="61650" x="5719763" y="6024563"/>
          <p14:tracePt t="61650" x="5716588" y="6024563"/>
          <p14:tracePt t="61650" x="5716588" y="6027738"/>
          <p14:tracePt t="61650" x="5711825" y="6032500"/>
          <p14:tracePt t="61650" x="5703888" y="6032500"/>
          <p14:tracePt t="61650" x="5703888" y="6035675"/>
          <p14:tracePt t="61650" x="5700713" y="6035675"/>
          <p14:tracePt t="61650" x="5695950" y="6035675"/>
          <p14:tracePt t="61650" x="5692775" y="6040438"/>
          <p14:tracePt t="61650" x="5689600" y="6040438"/>
          <p14:tracePt t="61650" x="5684838" y="6040438"/>
          <p14:tracePt t="61650" x="5681663" y="6043613"/>
          <p14:tracePt t="61650" x="5684838" y="6043613"/>
          <p14:tracePt t="61650" x="5689600" y="6040438"/>
          <p14:tracePt t="61650" x="5692775" y="6040438"/>
          <p14:tracePt t="61650" x="5695950" y="6035675"/>
          <p14:tracePt t="61650" x="5708650" y="6035675"/>
          <p14:tracePt t="61650" x="5711825" y="6035675"/>
          <p14:tracePt t="61650" x="5711825" y="6032500"/>
          <p14:tracePt t="61650" x="5716588" y="6032500"/>
          <p14:tracePt t="61650" x="5716588" y="6027738"/>
          <p14:tracePt t="61650" x="5719763" y="6027738"/>
          <p14:tracePt t="61650" x="5722938" y="6024563"/>
          <p14:tracePt t="61650" x="5722938" y="6019800"/>
          <p14:tracePt t="61650" x="5727700" y="6019800"/>
          <p14:tracePt t="61650" x="5727700" y="6016625"/>
          <p14:tracePt t="61650" x="5727700" y="6013450"/>
          <p14:tracePt t="61650" x="5722938" y="6013450"/>
          <p14:tracePt t="61650" x="5719763" y="6013450"/>
          <p14:tracePt t="61650" x="5722938" y="6000750"/>
          <p14:tracePt t="61650" x="5722938" y="5997575"/>
          <p14:tracePt t="61650" x="5719763" y="5997575"/>
          <p14:tracePt t="61650" x="5719763" y="5992813"/>
          <p14:tracePt t="61650" x="5716588" y="5992813"/>
          <p14:tracePt t="61650" x="5716588" y="5989638"/>
          <p14:tracePt t="61650" x="5716588" y="5986463"/>
          <p14:tracePt t="61650" x="5711825" y="5986463"/>
          <p14:tracePt t="61650" x="5711825" y="5981700"/>
          <p14:tracePt t="61650" x="5711825" y="5978525"/>
          <p14:tracePt t="61650" x="5711825" y="5973763"/>
          <p14:tracePt t="61650" x="5711825" y="5970588"/>
          <p14:tracePt t="61650" x="5711825" y="5965825"/>
          <p14:tracePt t="61650" x="5711825" y="5962650"/>
          <p14:tracePt t="61650" x="5711825" y="5959475"/>
          <p14:tracePt t="61650" x="5711825" y="5954713"/>
          <p14:tracePt t="61650" x="5708650" y="5954713"/>
          <p14:tracePt t="61650" x="5708650" y="5951538"/>
          <p14:tracePt t="61650" x="5708650" y="5946775"/>
          <p14:tracePt t="61650" x="5703888" y="5946775"/>
          <p14:tracePt t="61650" x="5700713" y="5946775"/>
          <p14:tracePt t="61650" x="5695950" y="5946775"/>
          <p14:tracePt t="61650" x="5692775" y="5946775"/>
          <p14:tracePt t="61650" x="5689600" y="5946775"/>
          <p14:tracePt t="61650" x="5684838" y="5946775"/>
          <p14:tracePt t="61650" x="5681663" y="5946775"/>
          <p14:tracePt t="61650" x="5676900" y="5946775"/>
          <p14:tracePt t="61650" x="5673725" y="5946775"/>
          <p14:tracePt t="61650" x="5668963" y="5946775"/>
          <p14:tracePt t="61650" x="5665788" y="5946775"/>
          <p14:tracePt t="61650" x="5661025" y="5946775"/>
          <p14:tracePt t="61650" x="5657850" y="5946775"/>
          <p14:tracePt t="61650" x="5654675" y="5946775"/>
          <p14:tracePt t="61650" x="5649913" y="5946775"/>
          <p14:tracePt t="61650" x="5646738" y="5946775"/>
          <p14:tracePt t="61650" x="5641975" y="5946775"/>
          <p14:tracePt t="61650" x="5641975" y="5951538"/>
          <p14:tracePt t="61650" x="5641975" y="5954713"/>
          <p14:tracePt t="61650" x="5641975" y="5959475"/>
          <p14:tracePt t="61650" x="5641975" y="5962650"/>
          <p14:tracePt t="61650" x="5641975" y="5965825"/>
          <p14:tracePt t="61650" x="5641975" y="5970588"/>
          <p14:tracePt t="61650" x="5646738" y="5970588"/>
          <p14:tracePt t="61650" x="5649913" y="5973763"/>
          <p14:tracePt t="61650" x="5649913" y="5978525"/>
          <p14:tracePt t="61650" x="5654675" y="5978525"/>
          <p14:tracePt t="61650" x="5654675" y="5981700"/>
          <p14:tracePt t="61650" x="5657850" y="5986463"/>
          <p14:tracePt t="61650" x="5657850" y="5989638"/>
          <p14:tracePt t="61650" x="5661025" y="5992813"/>
          <p14:tracePt t="61650" x="5661025" y="5997575"/>
          <p14:tracePt t="61650" x="5665788" y="6000750"/>
          <p14:tracePt t="61650" x="5668963" y="6005513"/>
          <p14:tracePt t="61650" x="5668963" y="6008688"/>
          <p14:tracePt t="61650" x="5673725" y="6016625"/>
          <p14:tracePt t="61650" x="5676900" y="6019800"/>
          <p14:tracePt t="61650" x="5681663" y="6024563"/>
          <p14:tracePt t="61650" x="5684838" y="6027738"/>
          <p14:tracePt t="61650" x="5684838" y="6032500"/>
          <p14:tracePt t="61650" x="5689600" y="6035675"/>
          <p14:tracePt t="61650" x="5692775" y="6040438"/>
          <p14:tracePt t="61650" x="5692775" y="6043613"/>
          <p14:tracePt t="61650" x="5695950" y="6046788"/>
          <p14:tracePt t="61650" x="5695950" y="6051550"/>
          <p14:tracePt t="61650" x="5700713" y="6054725"/>
          <p14:tracePt t="61650" x="5703888" y="6059488"/>
          <p14:tracePt t="61650" x="5708650" y="6062663"/>
          <p14:tracePt t="61650" x="5711825" y="6070600"/>
          <p14:tracePt t="61650" x="5716588" y="6073775"/>
          <p14:tracePt t="61650" x="5719763" y="6078538"/>
          <p14:tracePt t="61650" x="5722938" y="6086475"/>
          <p14:tracePt t="61650" x="5727700" y="6089650"/>
          <p14:tracePt t="61650" x="5735638" y="6097588"/>
          <p14:tracePt t="61650" x="5738813" y="6102350"/>
          <p14:tracePt t="61650" x="5743575" y="6105525"/>
          <p14:tracePt t="61650" x="5746750" y="6108700"/>
          <p14:tracePt t="61650" x="5749925" y="6116638"/>
          <p14:tracePt t="61650" x="5754688" y="6121400"/>
          <p14:tracePt t="61650" x="5757863" y="6124575"/>
          <p14:tracePt t="61650" x="5765800" y="6129338"/>
          <p14:tracePt t="61650" x="5770563" y="6132513"/>
          <p14:tracePt t="61650" x="5773738" y="6143625"/>
          <p14:tracePt t="61650" x="5776913" y="6148388"/>
          <p14:tracePt t="61650" x="5781675" y="6151563"/>
          <p14:tracePt t="61650" x="5797550" y="6159500"/>
          <p14:tracePt t="61650" x="5808663" y="6167438"/>
          <p14:tracePt t="61650" x="5811838" y="6170613"/>
          <p14:tracePt t="61650" x="5819775" y="6178550"/>
          <p14:tracePt t="61650" x="5824538" y="6183313"/>
          <p14:tracePt t="61650" x="5830888" y="6186488"/>
          <p14:tracePt t="61650" x="5843588" y="6189663"/>
          <p14:tracePt t="61650" x="5846763" y="6194425"/>
          <p14:tracePt t="61650" x="5851525" y="6197600"/>
          <p14:tracePt t="61650" x="5857875" y="6210300"/>
          <p14:tracePt t="61650" x="5865813" y="6213475"/>
          <p14:tracePt t="61650" x="5870575" y="6216650"/>
          <p14:tracePt t="61650" x="5878513" y="6221413"/>
          <p14:tracePt t="61650" x="5889625" y="6224588"/>
          <p14:tracePt t="61650" x="5897563" y="6229350"/>
          <p14:tracePt t="61650" x="5908675" y="6240463"/>
          <p14:tracePt t="61650" x="5924550" y="6248400"/>
          <p14:tracePt t="61650" x="5943600" y="6256338"/>
          <p14:tracePt t="61650" x="5946775" y="6259513"/>
          <p14:tracePt t="61650" x="5959475" y="6264275"/>
          <p14:tracePt t="61650" x="5967413" y="6267450"/>
          <p14:tracePt t="61650" x="5978525" y="6275388"/>
          <p14:tracePt t="61650" x="5986463" y="6283325"/>
          <p14:tracePt t="61650" x="5997575" y="6283325"/>
          <p14:tracePt t="61650" x="6008688" y="6294438"/>
          <p14:tracePt t="61650" x="6021388" y="6297613"/>
          <p14:tracePt t="61650" x="6051550" y="6313488"/>
          <p14:tracePt t="61650" x="6081713" y="6321425"/>
          <p14:tracePt t="61650" x="6121400" y="6337300"/>
          <p14:tracePt t="61650" x="6143625" y="6345238"/>
          <p14:tracePt t="61650" x="6175375" y="6353175"/>
          <p14:tracePt t="61650" x="6191250" y="6359525"/>
          <p14:tracePt t="61650" x="6213475" y="6364288"/>
          <p14:tracePt t="61650" x="6232525" y="6372225"/>
          <p14:tracePt t="61650" x="6248400" y="6372225"/>
          <p14:tracePt t="61650" x="6259513" y="6375400"/>
          <p14:tracePt t="61650" x="6278563" y="6380163"/>
          <p14:tracePt t="61650" x="6286500" y="6383338"/>
          <p14:tracePt t="61650" x="6321425" y="6391275"/>
          <p14:tracePt t="61650" x="6337300" y="6394450"/>
          <p14:tracePt t="61650" x="6361113" y="6399213"/>
          <p14:tracePt t="61650" x="6383338" y="6407150"/>
          <p14:tracePt t="61650" x="6394450" y="6407150"/>
          <p14:tracePt t="61650" x="6407150" y="6410325"/>
          <p14:tracePt t="61650" x="6421438" y="6410325"/>
          <p14:tracePt t="61650" x="6434138" y="6413500"/>
          <p14:tracePt t="61650" x="6448425" y="6413500"/>
          <p14:tracePt t="61650" x="6472238" y="6421438"/>
          <p14:tracePt t="61650" x="6483350" y="6421438"/>
          <p14:tracePt t="61650" x="6499225" y="6426200"/>
          <p14:tracePt t="61650" x="6510338" y="6429375"/>
          <p14:tracePt t="61650" x="6523038" y="6429375"/>
          <p14:tracePt t="61650" x="6537325" y="6429375"/>
          <p14:tracePt t="61650" x="6572250" y="6434138"/>
          <p14:tracePt t="61650" x="6588125" y="6434138"/>
          <p14:tracePt t="61650" x="6615113" y="6440488"/>
          <p14:tracePt t="61650" x="6626225" y="6440488"/>
          <p14:tracePt t="61650" x="6638925" y="6440488"/>
          <p14:tracePt t="61650" x="6653213" y="6440488"/>
          <p14:tracePt t="61650" x="6669088" y="6440488"/>
          <p14:tracePt t="61650" x="6684963" y="6440488"/>
          <p14:tracePt t="61650" x="6696075" y="6440488"/>
          <p14:tracePt t="61650" x="6707188" y="6440488"/>
          <p14:tracePt t="61650" x="6719888" y="6440488"/>
          <p14:tracePt t="61650" x="6734175" y="6440488"/>
          <p14:tracePt t="61650" x="6742113" y="6440488"/>
          <p14:tracePt t="61650" x="6765925" y="6440488"/>
          <p14:tracePt t="61650" x="6788150" y="6440488"/>
          <p14:tracePt t="61650" x="6808788" y="6440488"/>
          <p14:tracePt t="61650" x="6819900" y="6440488"/>
          <p14:tracePt t="61650" x="6827838" y="6437313"/>
          <p14:tracePt t="61650" x="6835775" y="6437313"/>
          <p14:tracePt t="61650" x="6850063" y="6437313"/>
          <p14:tracePt t="61650" x="6858000" y="6434138"/>
          <p14:tracePt t="61650" x="6869113" y="6434138"/>
          <p14:tracePt t="61650" x="6877050" y="6434138"/>
          <p14:tracePt t="61650" x="6884988" y="6429375"/>
          <p14:tracePt t="61650" x="6896100" y="6429375"/>
          <p14:tracePt t="61650" x="6908800" y="6426200"/>
          <p14:tracePt t="61650" x="6911975" y="6421438"/>
          <p14:tracePt t="61650" x="6931025" y="6418263"/>
          <p14:tracePt t="61650" x="6938963" y="6410325"/>
          <p14:tracePt t="61650" x="6950075" y="6407150"/>
          <p14:tracePt t="61650" x="6954838" y="6407150"/>
          <p14:tracePt t="61650" x="6962775" y="6402388"/>
          <p14:tracePt t="61650" x="6965950" y="6402388"/>
          <p14:tracePt t="61650" x="6978650" y="6394450"/>
          <p14:tracePt t="61650" x="6981825" y="6394450"/>
          <p14:tracePt t="61650" x="6985000" y="6391275"/>
          <p14:tracePt t="61650" x="6997700" y="6386513"/>
          <p14:tracePt t="61650" x="7000875" y="6383338"/>
          <p14:tracePt t="61650" x="7008813" y="6380163"/>
          <p14:tracePt t="61650" x="7011988" y="6375400"/>
          <p14:tracePt t="61650" x="7016750" y="6372225"/>
          <p14:tracePt t="61650" x="7024688" y="6367463"/>
          <p14:tracePt t="61650" x="7027863" y="6364288"/>
          <p14:tracePt t="61650" x="7032625" y="6359525"/>
          <p14:tracePt t="61650" x="7035800" y="6359525"/>
          <p14:tracePt t="61650" x="7046913" y="6340475"/>
          <p14:tracePt t="61650" x="7059613" y="6337300"/>
          <p14:tracePt t="61650" x="7059613" y="6332538"/>
          <p14:tracePt t="61650" x="7062788" y="6329363"/>
          <p14:tracePt t="61650" x="7070725" y="6326188"/>
          <p14:tracePt t="61650" x="7070725" y="6321425"/>
          <p14:tracePt t="61650" x="7073900" y="6318250"/>
          <p14:tracePt t="61650" x="7078663" y="6313488"/>
          <p14:tracePt t="61650" x="7081838" y="6310313"/>
          <p14:tracePt t="61650" x="7081838" y="6305550"/>
          <p14:tracePt t="61650" x="7086600" y="6302375"/>
          <p14:tracePt t="61650" x="7089775" y="6294438"/>
          <p14:tracePt t="61650" x="7092950" y="6294438"/>
          <p14:tracePt t="61650" x="7092950" y="6286500"/>
          <p14:tracePt t="61650" x="7097713" y="6283325"/>
          <p14:tracePt t="61650" x="7100888" y="6270625"/>
          <p14:tracePt t="61650" x="7105650" y="6267450"/>
          <p14:tracePt t="61650" x="7105650" y="6264275"/>
          <p14:tracePt t="61650" x="7105650" y="6259513"/>
          <p14:tracePt t="61650" x="7108825" y="6256338"/>
          <p14:tracePt t="61650" x="7108825" y="6251575"/>
          <p14:tracePt t="61650" x="7113588" y="6248400"/>
          <p14:tracePt t="61650" x="7113588" y="6243638"/>
          <p14:tracePt t="61650" x="7113588" y="6240463"/>
          <p14:tracePt t="61650" x="7113588" y="6237288"/>
          <p14:tracePt t="61650" x="7116763" y="6232525"/>
          <p14:tracePt t="61650" x="7116763" y="6229350"/>
          <p14:tracePt t="61650" x="7119938" y="6224588"/>
          <p14:tracePt t="61650" x="7119938" y="6216650"/>
          <p14:tracePt t="61650" x="7119938" y="6213475"/>
          <p14:tracePt t="61650" x="7119938" y="6210300"/>
          <p14:tracePt t="61650" x="7119938" y="6205538"/>
          <p14:tracePt t="61650" x="7119938" y="6202363"/>
          <p14:tracePt t="61650" x="7119938" y="6197600"/>
          <p14:tracePt t="61650" x="7124700" y="6194425"/>
          <p14:tracePt t="61650" x="7124700" y="6189663"/>
          <p14:tracePt t="61650" x="7124700" y="6186488"/>
          <p14:tracePt t="61650" x="7124700" y="6183313"/>
          <p14:tracePt t="61650" x="7124700" y="6178550"/>
          <p14:tracePt t="61650" x="7124700" y="6175375"/>
          <p14:tracePt t="61650" x="7124700" y="6170613"/>
          <p14:tracePt t="61650" x="7124700" y="6167438"/>
          <p14:tracePt t="61650" x="7124700" y="6162675"/>
          <p14:tracePt t="61650" x="7127875" y="6159500"/>
          <p14:tracePt t="61650" x="7127875" y="6156325"/>
          <p14:tracePt t="61650" x="7127875" y="6151563"/>
          <p14:tracePt t="61650" x="7127875" y="6148388"/>
          <p14:tracePt t="61650" x="7127875" y="6143625"/>
          <p14:tracePt t="61650" x="7127875" y="6140450"/>
          <p14:tracePt t="61650" x="7127875" y="6135688"/>
          <p14:tracePt t="61650" x="7127875" y="6132513"/>
          <p14:tracePt t="61650" x="7132638" y="6129338"/>
          <p14:tracePt t="61650" x="7132638" y="6124575"/>
          <p14:tracePt t="61650" x="7132638" y="6121400"/>
          <p14:tracePt t="61650" x="7132638" y="6116638"/>
          <p14:tracePt t="61650" x="7135813" y="6113463"/>
          <p14:tracePt t="61650" x="7135813" y="6108700"/>
          <p14:tracePt t="61650" x="7135813" y="6105525"/>
          <p14:tracePt t="61650" x="7135813" y="6102350"/>
          <p14:tracePt t="61650" x="7135813" y="6097588"/>
          <p14:tracePt t="61650" x="7135813" y="6094413"/>
          <p14:tracePt t="61650" x="7140575" y="6094413"/>
          <p14:tracePt t="61650" x="7140575" y="6089650"/>
          <p14:tracePt t="61650" x="7140575" y="6086475"/>
          <p14:tracePt t="61650" x="7140575" y="6081713"/>
          <p14:tracePt t="61650" x="7143750" y="6078538"/>
          <p14:tracePt t="61650" x="7143750" y="6073775"/>
          <p14:tracePt t="61650" x="7143750" y="6070600"/>
          <p14:tracePt t="61650" x="7143750" y="6067425"/>
          <p14:tracePt t="61650" x="7146925" y="6067425"/>
          <p14:tracePt t="61650" x="7146925" y="6062663"/>
          <p14:tracePt t="61650" x="7146925" y="6059488"/>
          <p14:tracePt t="61650" x="7151688" y="6054725"/>
          <p14:tracePt t="61650" x="7151688" y="6051550"/>
          <p14:tracePt t="61650" x="7151688" y="6046788"/>
          <p14:tracePt t="61650" x="7154863" y="6043613"/>
          <p14:tracePt t="61650" x="7154863" y="6040438"/>
          <p14:tracePt t="61650" x="7154863" y="6035675"/>
          <p14:tracePt t="61650" x="7159625" y="6035675"/>
          <p14:tracePt t="61650" x="7159625" y="6032500"/>
          <p14:tracePt t="61650" x="7162800" y="6027738"/>
          <p14:tracePt t="61650" x="7162800" y="6024563"/>
          <p14:tracePt t="61650" x="7167563" y="6019800"/>
          <p14:tracePt t="61650" x="7170738" y="6016625"/>
          <p14:tracePt t="61650" x="7170738" y="6013450"/>
          <p14:tracePt t="61650" x="7175500" y="6013450"/>
          <p14:tracePt t="61650" x="7175500" y="6008688"/>
          <p14:tracePt t="61650" x="7178675" y="6008688"/>
          <p14:tracePt t="61650" x="7178675" y="6005513"/>
          <p14:tracePt t="61650" x="7181850" y="6000750"/>
          <p14:tracePt t="61650" x="7181850" y="5997575"/>
          <p14:tracePt t="61650" x="7186613" y="5997575"/>
          <p14:tracePt t="61650" x="7189788" y="5992813"/>
          <p14:tracePt t="61650" x="7194550" y="5989638"/>
          <p14:tracePt t="61650" x="7194550" y="5986463"/>
          <p14:tracePt t="61650" x="7197725" y="5986463"/>
          <p14:tracePt t="61650" x="7202488" y="5986463"/>
          <p14:tracePt t="61650" x="7202488" y="5981700"/>
          <p14:tracePt t="61650" x="7205663" y="5981700"/>
          <p14:tracePt t="61650" x="7208838" y="5978525"/>
          <p14:tracePt t="61650" x="7213600" y="5973763"/>
          <p14:tracePt t="61650" x="7216775" y="5973763"/>
          <p14:tracePt t="61650" x="7216775" y="5970588"/>
          <p14:tracePt t="61650" x="7221538" y="5970588"/>
          <p14:tracePt t="61650" x="7221538" y="5973763"/>
          <p14:tracePt t="61650" x="7221538" y="5978525"/>
          <p14:tracePt t="61650" x="7221538" y="5981700"/>
          <p14:tracePt t="61650" x="7221538" y="5986463"/>
          <p14:tracePt t="61650" x="7221538" y="5989638"/>
          <p14:tracePt t="61650" x="7221538" y="5992813"/>
          <p14:tracePt t="61650" x="7221538" y="5997575"/>
          <p14:tracePt t="61650" x="7221538" y="6000750"/>
          <p14:tracePt t="61650" x="7221538" y="6005513"/>
          <p14:tracePt t="61650" x="7221538" y="6008688"/>
          <p14:tracePt t="61650" x="7216775" y="6008688"/>
          <p14:tracePt t="61650" x="7216775" y="6013450"/>
          <p14:tracePt t="61650" x="7216775" y="6016625"/>
          <p14:tracePt t="61650" x="7216775" y="6019800"/>
          <p14:tracePt t="61650" x="7216775" y="6024563"/>
          <p14:tracePt t="61650" x="7216775" y="6027738"/>
          <p14:tracePt t="61650" x="7213600" y="6027738"/>
          <p14:tracePt t="61650" x="7213600" y="6032500"/>
          <p14:tracePt t="61650" x="7213600" y="6035675"/>
          <p14:tracePt t="61650" x="7208838" y="6040438"/>
          <p14:tracePt t="61650" x="7208838" y="6043613"/>
          <p14:tracePt t="61650" x="7208838" y="6046788"/>
          <p14:tracePt t="61650" x="7205663" y="6051550"/>
          <p14:tracePt t="61650" x="7205663" y="6054725"/>
          <p14:tracePt t="61650" x="7205663" y="6059488"/>
          <p14:tracePt t="61650" x="7202488" y="6062663"/>
          <p14:tracePt t="61650" x="7197725" y="6067425"/>
          <p14:tracePt t="61650" x="7197725" y="6070600"/>
          <p14:tracePt t="61650" x="7194550" y="6070600"/>
          <p14:tracePt t="61650" x="7194550" y="6073775"/>
          <p14:tracePt t="61650" x="7194550" y="6078538"/>
          <p14:tracePt t="61650" x="7189788" y="6081713"/>
          <p14:tracePt t="61650" x="7189788" y="6086475"/>
          <p14:tracePt t="61650" x="7186613" y="6086475"/>
          <p14:tracePt t="61650" x="7181850" y="6094413"/>
          <p14:tracePt t="61650" x="7181850" y="6097588"/>
          <p14:tracePt t="61650" x="7178675" y="6097588"/>
          <p14:tracePt t="61650" x="7178675" y="6102350"/>
          <p14:tracePt t="61650" x="7175500" y="6105525"/>
          <p14:tracePt t="61650" x="7175500" y="6108700"/>
          <p14:tracePt t="61650" x="7170738" y="6113463"/>
          <p14:tracePt t="61650" x="7162800" y="6121400"/>
          <p14:tracePt t="61650" x="7162800" y="6124575"/>
          <p14:tracePt t="61650" x="7154863" y="6129338"/>
          <p14:tracePt t="61650" x="7151688" y="6132513"/>
          <p14:tracePt t="61650" x="7151688" y="6135688"/>
          <p14:tracePt t="61650" x="7146925" y="6140450"/>
          <p14:tracePt t="61650" x="7143750" y="6143625"/>
          <p14:tracePt t="61650" x="7140575" y="6148388"/>
          <p14:tracePt t="61650" x="7140575" y="6151563"/>
          <p14:tracePt t="61650" x="7135813" y="6156325"/>
          <p14:tracePt t="61650" x="7132638" y="6159500"/>
          <p14:tracePt t="61650" x="7127875" y="6162675"/>
          <p14:tracePt t="61650" x="7124700" y="6167438"/>
          <p14:tracePt t="61650" x="7116763" y="6170613"/>
          <p14:tracePt t="61650" x="7113588" y="6175375"/>
          <p14:tracePt t="61650" x="7108825" y="6178550"/>
          <p14:tracePt t="61650" x="7105650" y="6186488"/>
          <p14:tracePt t="61650" x="7100888" y="6189663"/>
          <p14:tracePt t="61650" x="7097713" y="6194425"/>
          <p14:tracePt t="61650" x="7092950" y="6197600"/>
          <p14:tracePt t="61650" x="7089775" y="6202363"/>
          <p14:tracePt t="61650" x="7086600" y="6205538"/>
          <p14:tracePt t="61650" x="7081838" y="6205538"/>
          <p14:tracePt t="61650" x="7081838" y="6210300"/>
          <p14:tracePt t="61650" x="7073900" y="6213475"/>
          <p14:tracePt t="61650" x="7073900" y="6216650"/>
          <p14:tracePt t="61650" x="7070725" y="6221413"/>
          <p14:tracePt t="61650" x="7065963" y="6221413"/>
          <p14:tracePt t="61650" x="7062788" y="6224588"/>
          <p14:tracePt t="61650" x="7059613" y="6229350"/>
          <p14:tracePt t="61650" x="7051675" y="6232525"/>
          <p14:tracePt t="61650" x="7043738" y="6240463"/>
          <p14:tracePt t="61650" x="7038975" y="6243638"/>
          <p14:tracePt t="61650" x="7032625" y="6248400"/>
          <p14:tracePt t="61650" x="7027863" y="6251575"/>
          <p14:tracePt t="61650" x="7024688" y="6256338"/>
          <p14:tracePt t="61650" x="7011988" y="6256338"/>
          <p14:tracePt t="61650" x="7008813" y="6259513"/>
          <p14:tracePt t="61650" x="7005638" y="6264275"/>
          <p14:tracePt t="61650" x="7000875" y="6264275"/>
          <p14:tracePt t="61650" x="6997700" y="6267450"/>
          <p14:tracePt t="61650" x="6992938" y="6270625"/>
          <p14:tracePt t="61650" x="6989763" y="6270625"/>
          <p14:tracePt t="61650" x="6985000" y="6275388"/>
          <p14:tracePt t="61650" x="6973888" y="6278563"/>
          <p14:tracePt t="61650" x="6965950" y="6283325"/>
          <p14:tracePt t="61650" x="6962775" y="6283325"/>
          <p14:tracePt t="61650" x="6958013" y="6286500"/>
          <p14:tracePt t="61650" x="6950075" y="6286500"/>
          <p14:tracePt t="61650" x="6946900" y="6291263"/>
          <p14:tracePt t="61650" x="6943725" y="6291263"/>
          <p14:tracePt t="61650" x="6938963" y="6291263"/>
          <p14:tracePt t="61650" x="6935788" y="6294438"/>
          <p14:tracePt t="61650" x="6927850" y="6294438"/>
          <p14:tracePt t="61650" x="6923088" y="6294438"/>
          <p14:tracePt t="61650" x="6919913" y="6297613"/>
          <p14:tracePt t="61650" x="6908800" y="6302375"/>
          <p14:tracePt t="61650" x="6904038" y="6302375"/>
          <p14:tracePt t="61650" x="6896100" y="6302375"/>
          <p14:tracePt t="61650" x="6889750" y="6305550"/>
          <p14:tracePt t="61650" x="6877050" y="6305550"/>
          <p14:tracePt t="61650" x="6873875" y="6305550"/>
          <p14:tracePt t="61650" x="6869113" y="6310313"/>
          <p14:tracePt t="61650" x="6862763" y="6310313"/>
          <p14:tracePt t="61650" x="6858000" y="6310313"/>
          <p14:tracePt t="61650" x="6854825" y="6310313"/>
          <p14:tracePt t="61650" x="6846888" y="6310313"/>
          <p14:tracePt t="61650" x="6842125" y="6310313"/>
          <p14:tracePt t="61650" x="6835775" y="6313488"/>
          <p14:tracePt t="61650" x="6827838" y="6313488"/>
          <p14:tracePt t="61650" x="6811963" y="6313488"/>
          <p14:tracePt t="61650" x="6804025" y="6318250"/>
          <p14:tracePt t="61650" x="6792913" y="6318250"/>
          <p14:tracePt t="61650" x="6781800" y="6318250"/>
          <p14:tracePt t="61650" x="6777038" y="6318250"/>
          <p14:tracePt t="61650" x="6769100" y="6318250"/>
          <p14:tracePt t="61650" x="6757988" y="6318250"/>
          <p14:tracePt t="61650" x="6750050" y="6318250"/>
          <p14:tracePt t="61650" x="6742113" y="6326188"/>
          <p14:tracePt t="61650" x="6731000" y="6326188"/>
          <p14:tracePt t="61650" x="6723063" y="6326188"/>
          <p14:tracePt t="61650" x="6715125" y="6326188"/>
          <p14:tracePt t="61650" x="6707188" y="6326188"/>
          <p14:tracePt t="61650" x="6696075" y="6326188"/>
          <p14:tracePt t="61650" x="6688138" y="6326188"/>
          <p14:tracePt t="61650" x="6684963" y="6326188"/>
          <p14:tracePt t="61650" x="6665913" y="6329363"/>
          <p14:tracePt t="61650" x="6653213" y="6329363"/>
          <p14:tracePt t="61650" x="6645275" y="6329363"/>
          <p14:tracePt t="61650" x="6638925" y="6329363"/>
          <p14:tracePt t="61650" x="6626225" y="6332538"/>
          <p14:tracePt t="61650" x="6618288" y="6332538"/>
          <p14:tracePt t="61650" x="6611938" y="6332538"/>
          <p14:tracePt t="61650" x="6604000" y="6332538"/>
          <p14:tracePt t="61650" x="6596063" y="6332538"/>
          <p14:tracePt t="61650" x="6584950" y="6332538"/>
          <p14:tracePt t="61650" x="6577013" y="6332538"/>
          <p14:tracePt t="61650" x="6569075" y="6332538"/>
          <p14:tracePt t="61650" x="6557963" y="6337300"/>
          <p14:tracePt t="61650" x="6550025" y="6337300"/>
          <p14:tracePt t="61650" x="6534150" y="6337300"/>
          <p14:tracePt t="61650" x="6523038" y="6337300"/>
          <p14:tracePt t="61650" x="6515100" y="6337300"/>
          <p14:tracePt t="61650" x="6499225" y="6340475"/>
          <p14:tracePt t="61650" x="6496050" y="6340475"/>
          <p14:tracePt t="61650" x="6480175" y="6340475"/>
          <p14:tracePt t="61650" x="6472238" y="6340475"/>
          <p14:tracePt t="61650" x="6469063" y="6340475"/>
          <p14:tracePt t="61650" x="6461125" y="6345238"/>
          <p14:tracePt t="61650" x="6453188" y="6345238"/>
          <p14:tracePt t="61650" x="6445250" y="6345238"/>
          <p14:tracePt t="61650" x="6434138" y="6345238"/>
          <p14:tracePt t="61650" x="6426200" y="6345238"/>
          <p14:tracePt t="61650" x="6421438" y="6345238"/>
          <p14:tracePt t="61650" x="6415088" y="6348413"/>
          <p14:tracePt t="61650" x="6407150" y="6348413"/>
          <p14:tracePt t="61650" x="6388100" y="6348413"/>
          <p14:tracePt t="61650" x="6380163" y="6348413"/>
          <p14:tracePt t="61650" x="6372225" y="6348413"/>
          <p14:tracePt t="61650" x="6367463" y="6348413"/>
          <p14:tracePt t="61650" x="6361113" y="6348413"/>
          <p14:tracePt t="61650" x="6348413" y="6348413"/>
          <p14:tracePt t="61650" x="6345238" y="6348413"/>
          <p14:tracePt t="61650" x="6337300" y="6353175"/>
          <p14:tracePt t="61650" x="6329363" y="6353175"/>
          <p14:tracePt t="61650" x="6321425" y="6353175"/>
          <p14:tracePt t="61650" x="6310313" y="6353175"/>
          <p14:tracePt t="61650" x="6302375" y="6353175"/>
          <p14:tracePt t="61650" x="6294438" y="6353175"/>
          <p14:tracePt t="61650" x="6291263" y="6356350"/>
          <p14:tracePt t="61650" x="6278563" y="6356350"/>
          <p14:tracePt t="61650" x="6275388" y="6356350"/>
          <p14:tracePt t="61650" x="6256338" y="6356350"/>
          <p14:tracePt t="61650" x="6248400" y="6356350"/>
          <p14:tracePt t="61650" x="6240463" y="6356350"/>
          <p14:tracePt t="61650" x="6232525" y="6356350"/>
          <p14:tracePt t="61650" x="6221413" y="6356350"/>
          <p14:tracePt t="61650" x="6213475" y="6356350"/>
          <p14:tracePt t="61650" x="6205538" y="6356350"/>
          <p14:tracePt t="61650" x="6197600" y="6356350"/>
          <p14:tracePt t="61650" x="6186488" y="6356350"/>
          <p14:tracePt t="61650" x="6183313" y="6356350"/>
          <p14:tracePt t="61650" x="6170613" y="6356350"/>
          <p14:tracePt t="61650" x="6164263" y="6356350"/>
          <p14:tracePt t="61650" x="6156325" y="6356350"/>
          <p14:tracePt t="61650" x="6143625" y="6356350"/>
          <p14:tracePt t="61650" x="6137275" y="6356350"/>
          <p14:tracePt t="61650" x="6129338" y="6356350"/>
          <p14:tracePt t="61650" x="6124575" y="6356350"/>
          <p14:tracePt t="61650" x="6116638" y="6356350"/>
          <p14:tracePt t="61650" x="6110288" y="6356350"/>
          <p14:tracePt t="61650" x="6097588" y="6356350"/>
          <p14:tracePt t="61650" x="6089650" y="6356350"/>
          <p14:tracePt t="61650" x="6081713" y="6356350"/>
          <p14:tracePt t="61650" x="6078538" y="6356350"/>
          <p14:tracePt t="61650" x="6070600" y="6353175"/>
          <p14:tracePt t="61650" x="6059488" y="6353175"/>
          <p14:tracePt t="61650" x="6051550" y="6353175"/>
          <p14:tracePt t="61650" x="6043613" y="6348413"/>
          <p14:tracePt t="61650" x="6032500" y="6348413"/>
          <p14:tracePt t="61650" x="6021388" y="6348413"/>
          <p14:tracePt t="61650" x="6000750" y="6345238"/>
          <p14:tracePt t="61650" x="5981700" y="6340475"/>
          <p14:tracePt t="61650" x="5978525" y="6340475"/>
          <p14:tracePt t="61650" x="5967413" y="6337300"/>
          <p14:tracePt t="61650" x="5959475" y="6337300"/>
          <p14:tracePt t="61650" x="5951538" y="6332538"/>
          <p14:tracePt t="61650" x="5946775" y="6332538"/>
          <p14:tracePt t="61650" x="5935663" y="6326188"/>
          <p14:tracePt t="61650" x="5932488" y="6326188"/>
          <p14:tracePt t="61650" x="5924550" y="6321425"/>
          <p14:tracePt t="61650" x="5916613" y="6321425"/>
          <p14:tracePt t="61650" x="5913438" y="6318250"/>
          <p14:tracePt t="61650" x="5908675" y="6318250"/>
          <p14:tracePt t="61650" x="5900738" y="6313488"/>
          <p14:tracePt t="61650" x="5889625" y="6310313"/>
          <p14:tracePt t="61650" x="5886450" y="6310313"/>
          <p14:tracePt t="61650" x="5873750" y="6302375"/>
          <p14:tracePt t="61650" x="5865813" y="6302375"/>
          <p14:tracePt t="61650" x="5857875" y="6297613"/>
          <p14:tracePt t="61650" x="5854700" y="6294438"/>
          <p14:tracePt t="61650" x="5846763" y="6294438"/>
          <p14:tracePt t="61650" x="5843588" y="6291263"/>
          <p14:tracePt t="61650" x="5838825" y="6286500"/>
          <p14:tracePt t="61650" x="5827713" y="6283325"/>
          <p14:tracePt t="61650" x="5824538" y="6278563"/>
          <p14:tracePt t="61650" x="5816600" y="6275388"/>
          <p14:tracePt t="61650" x="5811838" y="6270625"/>
          <p14:tracePt t="61650" x="5803900" y="6264275"/>
          <p14:tracePt t="61650" x="5800725" y="6264275"/>
          <p14:tracePt t="61650" x="5797550" y="6259513"/>
          <p14:tracePt t="61650" x="5792788" y="6259513"/>
          <p14:tracePt t="61650" x="5784850" y="6251575"/>
          <p14:tracePt t="61650" x="5770563" y="6243638"/>
          <p14:tracePt t="61650" x="5765800" y="6240463"/>
          <p14:tracePt t="61650" x="5754688" y="6232525"/>
          <p14:tracePt t="61650" x="5749925" y="6232525"/>
          <p14:tracePt t="61650" x="5743575" y="6224588"/>
          <p14:tracePt t="61650" x="5738813" y="6224588"/>
          <p14:tracePt t="61650" x="5735638" y="6216650"/>
          <p14:tracePt t="61650" x="5727700" y="6216650"/>
          <p14:tracePt t="61650" x="5722938" y="6213475"/>
          <p14:tracePt t="61650" x="5719763" y="6210300"/>
          <p14:tracePt t="61650" x="5716588" y="6205538"/>
          <p14:tracePt t="61650" x="5711825" y="6202363"/>
          <p14:tracePt t="61650" x="5708650" y="6197600"/>
          <p14:tracePt t="61650" x="5703888" y="6194425"/>
          <p14:tracePt t="61650" x="5695950" y="6189663"/>
          <p14:tracePt t="61650" x="5689600" y="6183313"/>
          <p14:tracePt t="61650" x="5681663" y="6175375"/>
          <p14:tracePt t="61650" x="5676900" y="6170613"/>
          <p14:tracePt t="61650" x="5673725" y="6167438"/>
          <p14:tracePt t="61650" x="5668963" y="6162675"/>
          <p14:tracePt t="61650" x="5665788" y="6162675"/>
          <p14:tracePt t="61650" x="5661025" y="6159500"/>
          <p14:tracePt t="61650" x="5657850" y="6156325"/>
          <p14:tracePt t="61650" x="5654675" y="6151563"/>
          <p14:tracePt t="61650" x="5649913" y="6148388"/>
          <p14:tracePt t="61650" x="5646738" y="6148388"/>
          <p14:tracePt t="61650" x="5641975" y="6135688"/>
          <p14:tracePt t="61650" x="5638800" y="6132513"/>
          <p14:tracePt t="61650" x="5634038" y="6129338"/>
          <p14:tracePt t="61650" x="5630863" y="6129338"/>
          <p14:tracePt t="61650" x="5627688" y="6124575"/>
          <p14:tracePt t="61650" x="5619750" y="6121400"/>
          <p14:tracePt t="61650" x="5614988" y="6116638"/>
          <p14:tracePt t="61650" x="5611813" y="6113463"/>
          <p14:tracePt t="61650" x="5603875" y="6102350"/>
          <p14:tracePt t="61650" x="5595938" y="6102350"/>
          <p14:tracePt t="61650" x="5595938" y="6097588"/>
          <p14:tracePt t="61650" x="5588000" y="6094413"/>
          <p14:tracePt t="61650" x="5588000" y="6089650"/>
          <p14:tracePt t="61650" x="5584825" y="6086475"/>
          <p14:tracePt t="61650" x="5580063" y="6086475"/>
          <p14:tracePt t="61650" x="5576888" y="6081713"/>
          <p14:tracePt t="61650" x="5573713" y="6078538"/>
          <p14:tracePt t="61650" x="5568950" y="6073775"/>
          <p14:tracePt t="61650" x="5561013" y="6070600"/>
          <p14:tracePt t="61650" x="5553075" y="6062663"/>
          <p14:tracePt t="61650" x="5549900" y="6059488"/>
          <p14:tracePt t="61650" x="5549900" y="6054725"/>
          <p14:tracePt t="61650" x="5546725" y="6054725"/>
          <p14:tracePt t="61650" x="5541963" y="6051550"/>
          <p14:tracePt t="61650" x="5538788" y="6046788"/>
          <p14:tracePt t="61650" x="5534025" y="6043613"/>
          <p14:tracePt t="61650" x="5530850" y="6043613"/>
          <p14:tracePt t="61650" x="5530850" y="6040438"/>
          <p14:tracePt t="61650" x="5526088" y="6040438"/>
          <p14:tracePt t="61650" x="5526088" y="6035675"/>
          <p14:tracePt t="61650" x="5522913" y="6035675"/>
          <p14:tracePt t="61650" x="5519738" y="6032500"/>
          <p14:tracePt t="61650" x="5514975" y="6027738"/>
          <p14:tracePt t="61650" x="5511800" y="6024563"/>
          <p14:tracePt t="61650" x="5507038" y="6024563"/>
          <p14:tracePt t="61650" x="5507038" y="6019800"/>
          <p14:tracePt t="61650" x="5503863" y="6019800"/>
          <p14:tracePt t="61650" x="5503863" y="6016625"/>
          <p14:tracePt t="61650" x="5499100" y="6016625"/>
          <p14:tracePt t="61650" x="5499100" y="6013450"/>
          <p14:tracePt t="61650" x="5495925" y="6013450"/>
          <p14:tracePt t="61650" x="5492750" y="6008688"/>
          <p14:tracePt t="61650" x="5487988" y="6005513"/>
          <p14:tracePt t="61650" x="5487988" y="6000750"/>
          <p14:tracePt t="61650" x="5484813" y="6000750"/>
          <p14:tracePt t="61650" x="5480050" y="6000750"/>
          <p14:tracePt t="61650" x="5480050" y="5997575"/>
          <p14:tracePt t="61650" x="5480050" y="5992813"/>
          <p14:tracePt t="61650" x="5476875" y="5992813"/>
          <p14:tracePt t="61650" x="5472113" y="5992813"/>
          <p14:tracePt t="61650" x="5472113" y="5989638"/>
          <p14:tracePt t="61650" x="5472113" y="5992813"/>
          <p14:tracePt t="61650" x="5476875" y="5992813"/>
          <p14:tracePt t="61650" x="5476875" y="5997575"/>
          <p14:tracePt t="61650" x="5480050" y="5997575"/>
          <p14:tracePt t="61650" x="5480050" y="6000750"/>
          <p14:tracePt t="61650" x="5484813" y="6005513"/>
          <p14:tracePt t="61650" x="5487988" y="6008688"/>
          <p14:tracePt t="61650" x="5492750" y="6013450"/>
          <p14:tracePt t="61650" x="5495925" y="6013450"/>
          <p14:tracePt t="61650" x="5495925" y="6019800"/>
          <p14:tracePt t="61650" x="5499100" y="6019800"/>
          <p14:tracePt t="61650" x="5503863" y="6024563"/>
          <p14:tracePt t="61650" x="5507038" y="6027738"/>
          <p14:tracePt t="61650" x="5507038" y="6032500"/>
          <p14:tracePt t="61650" x="5511800" y="6032500"/>
          <p14:tracePt t="61650" x="5514975" y="6035675"/>
          <p14:tracePt t="61650" x="5519738" y="6040438"/>
          <p14:tracePt t="61650" x="5522913" y="6043613"/>
          <p14:tracePt t="61650" x="5526088" y="6046788"/>
          <p14:tracePt t="61650" x="5530850" y="6051550"/>
          <p14:tracePt t="61650" x="5534025" y="6054725"/>
          <p14:tracePt t="61650" x="5534025" y="6059488"/>
          <p14:tracePt t="61650" x="5538788" y="6059488"/>
          <p14:tracePt t="61650" x="5541963" y="6062663"/>
          <p14:tracePt t="61650" x="5546725" y="6067425"/>
          <p14:tracePt t="61650" x="5549900" y="6067425"/>
          <p14:tracePt t="61650" x="5553075" y="6070600"/>
          <p14:tracePt t="61650" x="5553075" y="6073775"/>
          <p14:tracePt t="61650" x="5557838" y="6073775"/>
          <p14:tracePt t="61650" x="5561013" y="6078538"/>
          <p14:tracePt t="61650" x="5565775" y="6081713"/>
          <p14:tracePt t="61650" x="5565775" y="6086475"/>
          <p14:tracePt t="61650" x="5568950" y="6089650"/>
          <p14:tracePt t="61650" x="5573713" y="6089650"/>
          <p14:tracePt t="61650" x="5580063" y="6097588"/>
          <p14:tracePt t="61650" x="5584825" y="6102350"/>
          <p14:tracePt t="61650" x="5588000" y="6105525"/>
          <p14:tracePt t="61650" x="5592763" y="6105525"/>
          <p14:tracePt t="61650" x="5595938" y="6113463"/>
          <p14:tracePt t="61650" x="5600700" y="6113463"/>
          <p14:tracePt t="61650" x="5603875" y="6116638"/>
          <p14:tracePt t="61650" x="5607050" y="6121400"/>
          <p14:tracePt t="61650" x="5611813" y="6124575"/>
          <p14:tracePt t="61650" x="5619750" y="6129338"/>
          <p14:tracePt t="61650" x="5622925" y="6132513"/>
          <p14:tracePt t="61650" x="5630863" y="6140450"/>
          <p14:tracePt t="61650" x="5634038" y="6143625"/>
          <p14:tracePt t="61650" x="5638800" y="6148388"/>
          <p14:tracePt t="61650" x="5641975" y="6151563"/>
          <p14:tracePt t="61650" x="5654675" y="6156325"/>
          <p14:tracePt t="61650" x="5665788" y="6162675"/>
          <p14:tracePt t="61650" x="5668963" y="6167438"/>
          <p14:tracePt t="61650" x="5689600" y="6175375"/>
          <p14:tracePt t="61650" x="5692775" y="6178550"/>
          <p14:tracePt t="61650" x="5700713" y="6183313"/>
          <p14:tracePt t="61650" x="5708650" y="6186488"/>
          <p14:tracePt t="61650" x="5719763" y="6197600"/>
          <p14:tracePt t="61650" x="5722938" y="6202363"/>
          <p14:tracePt t="61650" x="5730875" y="6205538"/>
          <p14:tracePt t="61650" x="5738813" y="6205538"/>
          <p14:tracePt t="61650" x="5749925" y="6213475"/>
          <p14:tracePt t="61650" x="5757863" y="6221413"/>
          <p14:tracePt t="61650" x="5773738" y="6229350"/>
          <p14:tracePt t="61650" x="5776913" y="6229350"/>
          <p14:tracePt t="61650" x="5792788" y="6232525"/>
          <p14:tracePt t="61650" x="5803900" y="6240463"/>
          <p14:tracePt t="61650" x="5816600" y="6248400"/>
          <p14:tracePt t="61650" x="5830888" y="6256338"/>
          <p14:tracePt t="61650" x="5846763" y="6259513"/>
          <p14:tracePt t="61650" x="5851525" y="6259513"/>
          <p14:tracePt t="61650" x="5865813" y="6270625"/>
          <p14:tracePt t="61650" x="5873750" y="6270625"/>
          <p14:tracePt t="61650" x="5878513" y="6275388"/>
          <p14:tracePt t="61650" x="5889625" y="6275388"/>
          <p14:tracePt t="61650" x="5892800" y="6278563"/>
          <p14:tracePt t="61650" x="5908675" y="6283325"/>
          <p14:tracePt t="61650" x="5916613" y="6286500"/>
          <p14:tracePt t="61650" x="5924550" y="6286500"/>
          <p14:tracePt t="61650" x="5935663" y="6291263"/>
          <p14:tracePt t="61650" x="5951538" y="6294438"/>
          <p14:tracePt t="61650" x="5970588" y="6297613"/>
          <p14:tracePt t="61650" x="5978525" y="6305550"/>
          <p14:tracePt t="61650" x="5994400" y="6310313"/>
          <p14:tracePt t="61650" x="6005513" y="6310313"/>
          <p14:tracePt t="61650" x="6013450" y="6313488"/>
          <p14:tracePt t="61650" x="6021388" y="6313488"/>
          <p14:tracePt t="61650" x="6032500" y="6318250"/>
          <p14:tracePt t="61650" x="6040438" y="6318250"/>
          <p14:tracePt t="61650" x="6048375" y="6326188"/>
          <p14:tracePt t="61650" x="6062663" y="6326188"/>
          <p14:tracePt t="61650" x="6070600" y="6326188"/>
          <p14:tracePt t="61650" x="6081713" y="6329363"/>
          <p14:tracePt t="61650" x="6089650" y="6332538"/>
          <p14:tracePt t="61650" x="6113463" y="6337300"/>
          <p14:tracePt t="61650" x="6121400" y="6337300"/>
          <p14:tracePt t="61650" x="6137275" y="6337300"/>
          <p14:tracePt t="61650" x="6143625" y="6337300"/>
          <p14:tracePt t="61650" x="6156325" y="6340475"/>
          <p14:tracePt t="61650" x="6164263" y="6340475"/>
          <p14:tracePt t="61650" x="6178550" y="6340475"/>
          <p14:tracePt t="61650" x="6186488" y="6340475"/>
          <p14:tracePt t="61650" x="6194425" y="6345238"/>
          <p14:tracePt t="61650" x="6210300" y="6345238"/>
          <p14:tracePt t="61650" x="6218238" y="6353175"/>
          <p14:tracePt t="61650" x="6229350" y="6353175"/>
          <p14:tracePt t="61650" x="6237288" y="6353175"/>
          <p14:tracePt t="61650" x="6256338" y="6353175"/>
          <p14:tracePt t="61650" x="6264275" y="6353175"/>
          <p14:tracePt t="61650" x="6283325" y="6356350"/>
          <p14:tracePt t="61650" x="6299200" y="6356350"/>
          <p14:tracePt t="61650" x="6313488" y="6359525"/>
          <p14:tracePt t="61650" x="6329363" y="6359525"/>
          <p14:tracePt t="61650" x="6337300" y="6359525"/>
          <p14:tracePt t="61650" x="6348413" y="6359525"/>
          <p14:tracePt t="61650" x="6361113" y="6359525"/>
          <p14:tracePt t="61650" x="6372225" y="6359525"/>
          <p14:tracePt t="61650" x="6383338" y="6359525"/>
          <p14:tracePt t="61650" x="6388100" y="6364288"/>
          <p14:tracePt t="61650" x="6402388" y="6364288"/>
          <p14:tracePt t="61650" x="6415088" y="6364288"/>
          <p14:tracePt t="61650" x="6426200" y="6364288"/>
          <p14:tracePt t="61650" x="6434138" y="6364288"/>
          <p14:tracePt t="61650" x="6442075" y="6364288"/>
          <p14:tracePt t="61650" x="6464300" y="6364288"/>
          <p14:tracePt t="61650" x="6472238" y="6364288"/>
          <p14:tracePt t="61650" x="6483350" y="6364288"/>
          <p14:tracePt t="61650" x="6496050" y="6364288"/>
          <p14:tracePt t="61650" x="6507163" y="6364288"/>
          <p14:tracePt t="61650" x="6515100" y="6364288"/>
          <p14:tracePt t="61650" x="6523038" y="6364288"/>
          <p14:tracePt t="61650" x="6530975" y="6364288"/>
          <p14:tracePt t="61650" x="6537325" y="6364288"/>
          <p14:tracePt t="61650" x="6553200" y="6364288"/>
          <p14:tracePt t="61650" x="6557963" y="6364288"/>
          <p14:tracePt t="61650" x="6572250" y="6364288"/>
          <p14:tracePt t="61650" x="6580188" y="6364288"/>
          <p14:tracePt t="61650" x="6588125" y="6364288"/>
          <p14:tracePt t="61650" x="6607175" y="6364288"/>
          <p14:tracePt t="61650" x="6615113" y="6364288"/>
          <p14:tracePt t="61650" x="6618288" y="6364288"/>
          <p14:tracePt t="61650" x="6626225" y="6364288"/>
          <p14:tracePt t="61650" x="6634163" y="6364288"/>
          <p14:tracePt t="61650" x="6642100" y="6364288"/>
          <p14:tracePt t="61650" x="6653213" y="6364288"/>
          <p14:tracePt t="61650" x="6657975" y="6364288"/>
          <p14:tracePt t="61650" x="6665913" y="6364288"/>
          <p14:tracePt t="61650" x="6669088" y="6364288"/>
          <p14:tracePt t="61650" x="6677025" y="6364288"/>
          <p14:tracePt t="61650" x="6684963" y="6364288"/>
          <p14:tracePt t="61650" x="6692900" y="6364288"/>
          <p14:tracePt t="61650" x="6696075" y="6364288"/>
          <p14:tracePt t="61650" x="6704013" y="6364288"/>
          <p14:tracePt t="61650" x="6715125" y="6359525"/>
          <p14:tracePt t="61650" x="6719888" y="6359525"/>
          <p14:tracePt t="61650" x="6726238" y="6359525"/>
          <p14:tracePt t="61650" x="6731000" y="6356350"/>
          <p14:tracePt t="61650" x="6738938" y="6356350"/>
          <p14:tracePt t="61650" x="6742113" y="6356350"/>
          <p14:tracePt t="61650" x="6750050" y="6353175"/>
          <p14:tracePt t="61650" x="6754813" y="6353175"/>
          <p14:tracePt t="61650" x="6761163" y="6353175"/>
          <p14:tracePt t="61650" x="6765925" y="6353175"/>
          <p14:tracePt t="61650" x="6777038" y="6348413"/>
          <p14:tracePt t="61650" x="6781800" y="6348413"/>
          <p14:tracePt t="61650" x="6784975" y="6348413"/>
          <p14:tracePt t="61650" x="6792913" y="6340475"/>
          <p14:tracePt t="61650" x="6796088" y="6340475"/>
          <p14:tracePt t="61650" x="6804025" y="6340475"/>
          <p14:tracePt t="61650" x="6808788" y="6337300"/>
          <p14:tracePt t="61650" x="6815138" y="6337300"/>
          <p14:tracePt t="61650" x="6827838" y="6332538"/>
          <p14:tracePt t="61650" x="6831013" y="6332538"/>
          <p14:tracePt t="61650" x="6838950" y="6329363"/>
          <p14:tracePt t="61650" x="6842125" y="6329363"/>
          <p14:tracePt t="61650" x="6846888" y="6326188"/>
          <p14:tracePt t="61650" x="6854825" y="6326188"/>
          <p14:tracePt t="61650" x="6858000" y="6326188"/>
          <p14:tracePt t="61650" x="6862763" y="6321425"/>
          <p14:tracePt t="61650" x="6865938" y="6321425"/>
          <p14:tracePt t="61650" x="6877050" y="6321425"/>
          <p14:tracePt t="61650" x="6881813" y="6318250"/>
          <p14:tracePt t="61650" x="6884988" y="6318250"/>
          <p14:tracePt t="61650" x="6892925" y="6313488"/>
          <p14:tracePt t="61650" x="6896100" y="6310313"/>
          <p14:tracePt t="61650" x="6900863" y="6310313"/>
          <p14:tracePt t="61650" x="6904038" y="6310313"/>
          <p14:tracePt t="61650" x="6916738" y="6302375"/>
          <p14:tracePt t="61650" x="6919913" y="6302375"/>
          <p14:tracePt t="61650" x="6923088" y="6297613"/>
          <p14:tracePt t="61650" x="6931025" y="6297613"/>
          <p14:tracePt t="61650" x="6931025" y="6294438"/>
          <p14:tracePt t="61650" x="6938963" y="6294438"/>
          <p14:tracePt t="61650" x="6943725" y="6291263"/>
          <p14:tracePt t="61650" x="6946900" y="6286500"/>
          <p14:tracePt t="61650" x="6950075" y="6286500"/>
          <p14:tracePt t="61650" x="6954838" y="6283325"/>
          <p14:tracePt t="61650" x="6958013" y="6283325"/>
          <p14:tracePt t="61650" x="6962775" y="6278563"/>
          <p14:tracePt t="61650" x="6965950" y="6275388"/>
          <p14:tracePt t="61650" x="6970713" y="6275388"/>
          <p14:tracePt t="61650" x="6973888" y="6270625"/>
          <p14:tracePt t="61650" x="6978650" y="6270625"/>
          <p14:tracePt t="61650" x="6985000" y="6264275"/>
          <p14:tracePt t="61650" x="6989763" y="6264275"/>
          <p14:tracePt t="61650" x="6992938" y="6259513"/>
          <p14:tracePt t="61650" x="7000875" y="6256338"/>
          <p14:tracePt t="61650" x="7005638" y="6256338"/>
          <p14:tracePt t="61650" x="7011988" y="6248400"/>
          <p14:tracePt t="61650" x="7016750" y="6248400"/>
          <p14:tracePt t="61650" x="7024688" y="6243638"/>
          <p14:tracePt t="61650" x="7027863" y="6240463"/>
          <p14:tracePt t="61650" x="7032625" y="6240463"/>
          <p14:tracePt t="61650" x="7035800" y="6237288"/>
          <p14:tracePt t="61650" x="7038975" y="6237288"/>
          <p14:tracePt t="61650" x="7043738" y="6232525"/>
          <p14:tracePt t="61650" x="7046913" y="6232525"/>
          <p14:tracePt t="61650" x="7054850" y="6229350"/>
          <p14:tracePt t="61650" x="7054850" y="6224588"/>
          <p14:tracePt t="61650" x="7062788" y="6221413"/>
          <p14:tracePt t="61650" x="7073900" y="6221413"/>
          <p14:tracePt t="61650" x="7078663" y="6216650"/>
          <p14:tracePt t="61650" x="7078663" y="6213475"/>
          <p14:tracePt t="61650" x="7081838" y="6213475"/>
          <p14:tracePt t="61650" x="7086600" y="6210300"/>
          <p14:tracePt t="61650" x="7089775" y="6210300"/>
          <p14:tracePt t="61650" x="7092950" y="6205538"/>
          <p14:tracePt t="61650" x="7097713" y="6205538"/>
          <p14:tracePt t="61650" x="7100888" y="6202363"/>
          <p14:tracePt t="61650" x="7105650" y="6202363"/>
          <p14:tracePt t="61650" x="7113588" y="6197600"/>
          <p14:tracePt t="61650" x="7116763" y="6194425"/>
          <p14:tracePt t="61650" x="7119938" y="6194425"/>
          <p14:tracePt t="61650" x="7124700" y="6189663"/>
          <p14:tracePt t="61650" x="7127875" y="6189663"/>
          <p14:tracePt t="61650" x="7132638" y="6186488"/>
          <p14:tracePt t="61650" x="7135813" y="6186488"/>
          <p14:tracePt t="61650" x="7135813" y="6183313"/>
          <p14:tracePt t="61650" x="7140575" y="6183313"/>
          <p14:tracePt t="61650" x="7143750" y="6178550"/>
          <p14:tracePt t="61650" x="7146925" y="6178550"/>
          <p14:tracePt t="61650" x="7151688" y="6175375"/>
          <p14:tracePt t="61650" x="7154863" y="6175375"/>
          <p14:tracePt t="61650" x="7154863" y="6170613"/>
          <p14:tracePt t="61650" x="7159625" y="6170613"/>
          <p14:tracePt t="61650" x="7162800" y="6167438"/>
          <p14:tracePt t="61650" x="7167563" y="6162675"/>
          <p14:tracePt t="61650" x="7170738" y="6159500"/>
          <p14:tracePt t="61650" x="7178675" y="6156325"/>
          <p14:tracePt t="61650" x="7181850" y="6156325"/>
          <p14:tracePt t="61650" x="7186613" y="6151563"/>
          <p14:tracePt t="61650" x="7189788" y="6148388"/>
          <p14:tracePt t="61650" x="7194550" y="6143625"/>
          <p14:tracePt t="61650" x="7194550" y="6140450"/>
          <p14:tracePt t="61650" x="7194550" y="6135688"/>
          <p14:tracePt t="61650" x="7197725" y="6135688"/>
          <p14:tracePt t="61650" x="7202488" y="6132513"/>
          <p14:tracePt t="61650" x="7202488" y="6129338"/>
          <p14:tracePt t="61650" x="7205663" y="6129338"/>
          <p14:tracePt t="61650" x="7205663" y="6124575"/>
          <p14:tracePt t="61650" x="7205663" y="6121400"/>
          <p14:tracePt t="61650" x="7208838" y="6121400"/>
          <p14:tracePt t="61650" x="7208838" y="6116638"/>
          <p14:tracePt t="61650" x="7208838" y="6113463"/>
          <p14:tracePt t="61650" x="7213600" y="6113463"/>
          <p14:tracePt t="61650" x="7213600" y="6108700"/>
          <p14:tracePt t="61650" x="7213600" y="6105525"/>
          <p14:tracePt t="61650" x="7213600" y="6102350"/>
          <p14:tracePt t="61650" x="7216775" y="6097588"/>
          <p14:tracePt t="61650" x="7216775" y="6094413"/>
          <p14:tracePt t="61650" x="7216775" y="6089650"/>
          <p14:tracePt t="61650" x="7216775" y="6086475"/>
          <p14:tracePt t="61650" x="7216775" y="6081713"/>
          <p14:tracePt t="61650" x="7216775" y="6078538"/>
          <p14:tracePt t="61650" x="7216775" y="6073775"/>
          <p14:tracePt t="61650" x="7216775" y="6070600"/>
          <p14:tracePt t="61650" x="7216775" y="6067425"/>
          <p14:tracePt t="61650" x="7216775" y="6062663"/>
          <p14:tracePt t="61650" x="7216775" y="6059488"/>
          <p14:tracePt t="61650" x="7216775" y="6054725"/>
          <p14:tracePt t="61650" x="7216775" y="6051550"/>
          <p14:tracePt t="61650" x="7216775" y="6046788"/>
          <p14:tracePt t="61650" x="7221538" y="6046788"/>
          <p14:tracePt t="61650" x="7216775" y="6046788"/>
          <p14:tracePt t="61650" x="7213600" y="6046788"/>
          <p14:tracePt t="61650" x="7213600" y="6051550"/>
          <p14:tracePt t="61650" x="7208838" y="6051550"/>
          <p14:tracePt t="61650" x="7208838" y="6054725"/>
          <p14:tracePt t="61650" x="7205663" y="6059488"/>
          <p14:tracePt t="61650" x="7202488" y="6059488"/>
          <p14:tracePt t="61650" x="7202488" y="6062663"/>
          <p14:tracePt t="61650" x="7197725" y="6062663"/>
          <p14:tracePt t="61650" x="7197725" y="6067425"/>
          <p14:tracePt t="61650" x="7197725" y="6070600"/>
          <p14:tracePt t="61650" x="7194550" y="6070600"/>
          <p14:tracePt t="61650" x="7194550" y="6073775"/>
          <p14:tracePt t="61650" x="7189788" y="6078538"/>
          <p14:tracePt t="61650" x="7186613" y="6078538"/>
          <p14:tracePt t="61650" x="7186613" y="6081713"/>
          <p14:tracePt t="61650" x="7186613" y="6086475"/>
          <p14:tracePt t="61650" x="7181850" y="6089650"/>
          <p14:tracePt t="61650" x="7178675" y="6094413"/>
          <p14:tracePt t="61650" x="7175500" y="6097588"/>
          <p14:tracePt t="61650" x="7175500" y="6102350"/>
          <p14:tracePt t="61650" x="7170738" y="6102350"/>
          <p14:tracePt t="61650" x="7170738" y="6105525"/>
          <p14:tracePt t="61650" x="7167563" y="6108700"/>
          <p14:tracePt t="61650" x="7162800" y="6113463"/>
          <p14:tracePt t="61650" x="7162800" y="6116638"/>
          <p14:tracePt t="61650" x="7159625" y="6121400"/>
          <p14:tracePt t="61650" x="7159625" y="6124575"/>
          <p14:tracePt t="61650" x="7146925" y="6129338"/>
          <p14:tracePt t="61650" x="7146925" y="6132513"/>
          <p14:tracePt t="61650" x="7140575" y="6140450"/>
          <p14:tracePt t="61650" x="7140575" y="6143625"/>
          <p14:tracePt t="61650" x="7135813" y="6143625"/>
          <p14:tracePt t="61650" x="7132638" y="6148388"/>
          <p14:tracePt t="61650" x="7127875" y="6151563"/>
          <p14:tracePt t="61650" x="7124700" y="6156325"/>
          <p14:tracePt t="61650" x="7119938" y="6159500"/>
          <p14:tracePt t="61650" x="7116763" y="6159500"/>
          <p14:tracePt t="61650" x="7113588" y="6162675"/>
          <p14:tracePt t="61650" x="7108825" y="6167438"/>
          <p14:tracePt t="61650" x="7105650" y="6170613"/>
          <p14:tracePt t="61650" x="7100888" y="6175375"/>
          <p14:tracePt t="61650" x="7097713" y="6178550"/>
          <p14:tracePt t="61650" x="7092950" y="6183313"/>
          <p14:tracePt t="61650" x="7086600" y="6186488"/>
          <p14:tracePt t="61650" x="7081838" y="6189663"/>
          <p14:tracePt t="61650" x="7078663" y="6194425"/>
          <p14:tracePt t="61650" x="7073900" y="6197600"/>
          <p14:tracePt t="61650" x="7070725" y="6202363"/>
          <p14:tracePt t="61650" x="7059613" y="6205538"/>
          <p14:tracePt t="61650" x="7054850" y="6205538"/>
          <p14:tracePt t="61650" x="7051675" y="6210300"/>
          <p14:tracePt t="61650" x="7046913" y="6213475"/>
          <p14:tracePt t="61650" x="7043738" y="6216650"/>
          <p14:tracePt t="61650" x="7038975" y="6216650"/>
          <p14:tracePt t="61650" x="7032625" y="6221413"/>
          <p14:tracePt t="61650" x="7027863" y="6224588"/>
          <p14:tracePt t="61650" x="7016750" y="6229350"/>
          <p14:tracePt t="61650" x="7008813" y="6237288"/>
          <p14:tracePt t="61650" x="7000875" y="6240463"/>
          <p14:tracePt t="61650" x="6992938" y="6240463"/>
          <p14:tracePt t="61650" x="6989763" y="6243638"/>
          <p14:tracePt t="61650" x="6981825" y="6243638"/>
          <p14:tracePt t="61650" x="6978650" y="6243638"/>
          <p14:tracePt t="61650" x="6965950" y="6251575"/>
          <p14:tracePt t="61650" x="6962775" y="6251575"/>
          <p14:tracePt t="61650" x="6954838" y="6251575"/>
          <p14:tracePt t="61650" x="6946900" y="6256338"/>
          <p14:tracePt t="61650" x="6943725" y="6256338"/>
          <p14:tracePt t="61650" x="6935788" y="6259513"/>
          <p14:tracePt t="61650" x="6927850" y="6259513"/>
          <p14:tracePt t="61650" x="6923088" y="6264275"/>
          <p14:tracePt t="61650" x="6911975" y="6267450"/>
          <p14:tracePt t="61650" x="6900863" y="6267450"/>
          <p14:tracePt t="61650" x="6884988" y="6270625"/>
          <p14:tracePt t="61650" x="6877050" y="6275388"/>
          <p14:tracePt t="61650" x="6869113" y="6275388"/>
          <p14:tracePt t="61650" x="6858000" y="6278563"/>
          <p14:tracePt t="61650" x="6850063" y="6278563"/>
          <p14:tracePt t="61650" x="6842125" y="6278563"/>
          <p14:tracePt t="61650" x="6835775" y="6286500"/>
          <p14:tracePt t="61650" x="6823075" y="6286500"/>
          <p14:tracePt t="61650" x="6811963" y="6291263"/>
          <p14:tracePt t="61650" x="6800850" y="6291263"/>
          <p14:tracePt t="61650" x="6792913" y="6294438"/>
          <p14:tracePt t="61650" x="6777038" y="6294438"/>
          <p14:tracePt t="61650" x="6769100" y="6294438"/>
          <p14:tracePt t="61650" x="6754813" y="6294438"/>
          <p14:tracePt t="61650" x="6734175" y="6302375"/>
          <p14:tracePt t="61650" x="6726238" y="6302375"/>
          <p14:tracePt t="61650" x="6711950" y="6302375"/>
          <p14:tracePt t="61650" x="6699250" y="6310313"/>
          <p14:tracePt t="61650" x="6680200" y="6310313"/>
          <p14:tracePt t="61650" x="6665913" y="6313488"/>
          <p14:tracePt t="61650" x="6657975" y="6313488"/>
          <p14:tracePt t="61650" x="6642100" y="6318250"/>
          <p14:tracePt t="61650" x="6626225" y="6318250"/>
          <p14:tracePt t="61650" x="6615113" y="6318250"/>
          <p14:tracePt t="61650" x="6604000" y="6321425"/>
          <p14:tracePt t="61650" x="6596063" y="6321425"/>
          <p14:tracePt t="61650" x="6577013" y="6329363"/>
          <p14:tracePt t="61650" x="6553200" y="6329363"/>
          <p14:tracePt t="61650" x="6542088" y="6332538"/>
          <p14:tracePt t="61650" x="6534150" y="6332538"/>
          <p14:tracePt t="61650" x="6502400" y="6337300"/>
          <p14:tracePt t="61650" x="6496050" y="6345238"/>
          <p14:tracePt t="61650" x="6475413" y="6345238"/>
          <p14:tracePt t="61650" x="6469063" y="6345238"/>
          <p14:tracePt t="61650" x="6453188" y="6348413"/>
          <p14:tracePt t="61650" x="6445250" y="6348413"/>
          <p14:tracePt t="61650" x="6429375" y="6348413"/>
          <p14:tracePt t="61650" x="6415088" y="6353175"/>
          <p14:tracePt t="61650" x="6407150" y="6353175"/>
          <p14:tracePt t="61650" x="6391275" y="6353175"/>
          <p14:tracePt t="61650" x="6383338" y="6353175"/>
          <p14:tracePt t="61650" x="6367463" y="6356350"/>
          <p14:tracePt t="61650" x="6353175" y="6356350"/>
          <p14:tracePt t="61650" x="6345238" y="6356350"/>
          <p14:tracePt t="61650" x="6321425" y="6364288"/>
          <p14:tracePt t="61650" x="6313488" y="6364288"/>
          <p14:tracePt t="61650" x="6299200" y="6364288"/>
          <p14:tracePt t="61650" x="6291263" y="6364288"/>
          <p14:tracePt t="61650" x="6275388" y="6367463"/>
          <p14:tracePt t="61650" x="6267450" y="6367463"/>
          <p14:tracePt t="61650" x="6256338" y="6367463"/>
          <p14:tracePt t="61650" x="6245225" y="6367463"/>
          <p14:tracePt t="61650" x="6229350" y="6367463"/>
          <p14:tracePt t="61650" x="6218238" y="6372225"/>
          <p14:tracePt t="61650" x="6210300" y="6372225"/>
          <p14:tracePt t="61650" x="6202363" y="6372225"/>
          <p14:tracePt t="61650" x="6186488" y="6372225"/>
          <p14:tracePt t="61650" x="6178550" y="6372225"/>
          <p14:tracePt t="61650" x="6156325" y="6372225"/>
          <p14:tracePt t="61650" x="6148388" y="6372225"/>
          <p14:tracePt t="61650" x="6129338" y="6372225"/>
          <p14:tracePt t="61650" x="6121400" y="6372225"/>
          <p14:tracePt t="61650" x="6105525" y="6372225"/>
          <p14:tracePt t="61650" x="6097588" y="6372225"/>
          <p14:tracePt t="61650" x="6089650" y="6372225"/>
          <p14:tracePt t="61650" x="6081713" y="6372225"/>
          <p14:tracePt t="61650" x="6070600" y="6372225"/>
          <p14:tracePt t="61650" x="6062663" y="6372225"/>
          <p14:tracePt t="61650" x="6048375" y="6375400"/>
          <p14:tracePt t="61650" x="6040438" y="6375400"/>
          <p14:tracePt t="61650" x="6032500" y="6375400"/>
          <p14:tracePt t="61650" x="6024563" y="6375400"/>
          <p14:tracePt t="61650" x="6013450" y="6375400"/>
          <p14:tracePt t="61650" x="5989638" y="6375400"/>
          <p14:tracePt t="61650" x="5981700" y="6375400"/>
          <p14:tracePt t="61650" x="5973763" y="6375400"/>
          <p14:tracePt t="61650" x="5967413" y="6375400"/>
          <p14:tracePt t="61650" x="5954713" y="6375400"/>
          <p14:tracePt t="61650" x="5946775" y="6375400"/>
          <p14:tracePt t="61650" x="5932488" y="6375400"/>
          <p14:tracePt t="61650" x="5924550" y="6375400"/>
          <p14:tracePt t="61650" x="5916613" y="6375400"/>
          <p14:tracePt t="61650" x="5913438" y="6375400"/>
          <p14:tracePt t="61650" x="5905500" y="6375400"/>
          <p14:tracePt t="61650" x="5892800" y="6375400"/>
          <p14:tracePt t="61650" x="5886450" y="6372225"/>
          <p14:tracePt t="61650" x="5878513" y="6372225"/>
          <p14:tracePt t="61650" x="5865813" y="6367463"/>
          <p14:tracePt t="61650" x="5857875" y="6367463"/>
          <p14:tracePt t="61650" x="5843588" y="6367463"/>
          <p14:tracePt t="61650" x="5830888" y="6364288"/>
          <p14:tracePt t="61650" x="5824538" y="6364288"/>
          <p14:tracePt t="61650" x="5816600" y="6364288"/>
          <p14:tracePt t="61650" x="5803900" y="6356350"/>
          <p14:tracePt t="61650" x="5800725" y="6356350"/>
          <p14:tracePt t="61650" x="5792788" y="6353175"/>
          <p14:tracePt t="61650" x="5784850" y="6353175"/>
          <p14:tracePt t="61650" x="5776913" y="6353175"/>
          <p14:tracePt t="61650" x="5773738" y="6353175"/>
          <p14:tracePt t="61650" x="5765800" y="6348413"/>
          <p14:tracePt t="61650" x="5754688" y="6348413"/>
          <p14:tracePt t="61650" x="5749925" y="6348413"/>
          <p14:tracePt t="61650" x="5743575" y="6345238"/>
          <p14:tracePt t="61650" x="5730875" y="6340475"/>
          <p14:tracePt t="61650" x="5727700" y="6340475"/>
          <p14:tracePt t="61650" x="5719763" y="6340475"/>
          <p14:tracePt t="61650" x="5711825" y="6337300"/>
          <p14:tracePt t="61650" x="5708650" y="6332538"/>
          <p14:tracePt t="61650" x="5700713" y="6332538"/>
          <p14:tracePt t="61650" x="5695950" y="6332538"/>
          <p14:tracePt t="61650" x="5689600" y="6329363"/>
          <p14:tracePt t="61650" x="5684838" y="6326188"/>
          <p14:tracePt t="61650" x="5676900" y="6326188"/>
          <p14:tracePt t="61650" x="5668963" y="6321425"/>
          <p14:tracePt t="61650" x="5665788" y="6318250"/>
          <p14:tracePt t="61650" x="5657850" y="6318250"/>
          <p14:tracePt t="61650" x="5649913" y="6313488"/>
          <p14:tracePt t="61650" x="5641975" y="6310313"/>
          <p14:tracePt t="61650" x="5638800" y="6305550"/>
          <p14:tracePt t="61650" x="5630863" y="6302375"/>
          <p14:tracePt t="61650" x="5627688" y="6302375"/>
          <p14:tracePt t="61650" x="5622925" y="6302375"/>
          <p14:tracePt t="61650" x="5619750" y="6297613"/>
          <p14:tracePt t="61650" x="5607050" y="6294438"/>
          <p14:tracePt t="61650" x="5603875" y="6294438"/>
          <p14:tracePt t="61650" x="5600700" y="6291263"/>
          <p14:tracePt t="61650" x="5595938" y="6286500"/>
          <p14:tracePt t="61650" x="5592763" y="6286500"/>
          <p14:tracePt t="61650" x="5588000" y="6286500"/>
          <p14:tracePt t="61650" x="5588000" y="6283325"/>
          <p14:tracePt t="61650" x="5580063" y="6278563"/>
          <p14:tracePt t="61650" x="5573713" y="6278563"/>
          <p14:tracePt t="61650" x="5568950" y="6275388"/>
          <p14:tracePt t="61650" x="5568950" y="6270625"/>
          <p14:tracePt t="61650" x="5561013" y="6270625"/>
          <p14:tracePt t="61650" x="5557838" y="6267450"/>
          <p14:tracePt t="61650" x="5553075" y="6267450"/>
          <p14:tracePt t="61650" x="5549900" y="6264275"/>
          <p14:tracePt t="61650" x="5546725" y="6264275"/>
          <p14:tracePt t="61650" x="5541963" y="6259513"/>
          <p14:tracePt t="61650" x="5538788" y="6259513"/>
          <p14:tracePt t="61650" x="5534025" y="6256338"/>
          <p14:tracePt t="61650" x="5530850" y="6251575"/>
          <p14:tracePt t="61650" x="5522913" y="6251575"/>
          <p14:tracePt t="61650" x="5514975" y="6248400"/>
          <p14:tracePt t="61650" x="5511800" y="6243638"/>
          <p14:tracePt t="61650" x="5499100" y="6240463"/>
          <p14:tracePt t="61650" x="5495925" y="6240463"/>
          <p14:tracePt t="61650" x="5492750" y="6237288"/>
          <p14:tracePt t="61650" x="5487988" y="6237288"/>
          <p14:tracePt t="61650" x="5484813" y="6232525"/>
          <p14:tracePt t="61650" x="5480050" y="6232525"/>
          <p14:tracePt t="61650" x="5476875" y="6229350"/>
          <p14:tracePt t="61650" x="5472113" y="6229350"/>
          <p14:tracePt t="61650" x="5468938" y="6224588"/>
          <p14:tracePt t="61650" x="5465763" y="6224588"/>
          <p14:tracePt t="61650" x="5461000" y="6221413"/>
          <p14:tracePt t="61650" x="5457825" y="6221413"/>
          <p14:tracePt t="61650" x="5453063" y="6221413"/>
          <p14:tracePt t="61650" x="5449888" y="6216650"/>
          <p14:tracePt t="61650" x="5445125" y="6216650"/>
          <p14:tracePt t="61650" x="5437188" y="6213475"/>
          <p14:tracePt t="61650" x="5434013" y="6210300"/>
          <p14:tracePt t="61650" x="5430838" y="6210300"/>
          <p14:tracePt t="61650" x="5426075" y="6205538"/>
          <p14:tracePt t="61650" x="5422900" y="6205538"/>
          <p14:tracePt t="61650" x="5422900" y="6202363"/>
          <p14:tracePt t="61650" x="5418138" y="6202363"/>
          <p14:tracePt t="61650" x="5414963" y="6202363"/>
          <p14:tracePt t="61650" x="5410200" y="6197600"/>
          <p14:tracePt t="61650" x="5407025" y="6197600"/>
          <p14:tracePt t="61650" x="5407025" y="6194425"/>
          <p14:tracePt t="61650" x="5403850" y="6194425"/>
          <p14:tracePt t="61650" x="5399088" y="6194425"/>
          <p14:tracePt t="61650" x="5399088" y="6189663"/>
          <p14:tracePt t="61650" x="5395913" y="6189663"/>
          <p14:tracePt t="61650" x="5391150" y="6186488"/>
          <p14:tracePt t="61650" x="5387975" y="6186488"/>
          <p14:tracePt t="61650" x="5387975" y="6183313"/>
          <p14:tracePt t="61650" x="5383213" y="6183313"/>
          <p14:tracePt t="61650" x="5380038" y="6178550"/>
          <p14:tracePt t="61650" x="5376863" y="6178550"/>
          <p14:tracePt t="61650" x="5376863" y="6175375"/>
          <p14:tracePt t="61650" x="5372100" y="6175375"/>
          <p14:tracePt t="61650" x="5372100" y="6170613"/>
          <p14:tracePt t="61650" x="5368925" y="6167438"/>
          <p14:tracePt t="61650" x="5364163" y="6167438"/>
          <p14:tracePt t="61650" x="5364163" y="6162675"/>
          <p14:tracePt t="61650" x="5364163" y="6159500"/>
          <p14:tracePt t="61650" x="5364163" y="6156325"/>
          <p14:tracePt t="61650" x="5364163" y="6151563"/>
          <p14:tracePt t="61650" x="5364163" y="6148388"/>
          <p14:tracePt t="61650" x="5364163" y="6143625"/>
          <p14:tracePt t="61650" x="5364163" y="6140450"/>
          <p14:tracePt t="61650" x="5364163" y="6135688"/>
          <p14:tracePt t="61650" x="5364163" y="6132513"/>
          <p14:tracePt t="61650" x="5364163" y="6129338"/>
          <p14:tracePt t="61650" x="5364163" y="6124575"/>
          <p14:tracePt t="61650" x="5364163" y="6121400"/>
          <p14:tracePt t="61650" x="5364163" y="6116638"/>
          <p14:tracePt t="61650" x="5364163" y="6113463"/>
          <p14:tracePt t="61650" x="5364163" y="6108700"/>
          <p14:tracePt t="61650" x="5364163" y="6105525"/>
          <p14:tracePt t="61650" x="5364163" y="6102350"/>
          <p14:tracePt t="61650" x="5364163" y="6097588"/>
          <p14:tracePt t="61650" x="5368925" y="6097588"/>
          <p14:tracePt t="61650" x="5372100" y="6097588"/>
          <p14:tracePt t="61650" x="5372100" y="6102350"/>
          <p14:tracePt t="61650" x="5376863" y="6102350"/>
          <p14:tracePt t="61650" x="5376863" y="6105525"/>
          <p14:tracePt t="61650" x="5380038" y="6105525"/>
          <p14:tracePt t="61650" x="5383213" y="6108700"/>
          <p14:tracePt t="61650" x="5387975" y="6108700"/>
          <p14:tracePt t="61650" x="5387975" y="6113463"/>
          <p14:tracePt t="61650" x="5387975" y="6116638"/>
          <p14:tracePt t="61650" x="5391150" y="6116638"/>
          <p14:tracePt t="61650" x="5395913" y="6116638"/>
          <p14:tracePt t="61650" x="5399088" y="6121400"/>
          <p14:tracePt t="61650" x="5403850" y="6121400"/>
          <p14:tracePt t="61650" x="5403850" y="6124575"/>
          <p14:tracePt t="61650" x="5407025" y="6124575"/>
          <p14:tracePt t="61650" x="5407025" y="6129338"/>
          <p14:tracePt t="61650" x="5410200" y="6129338"/>
          <p14:tracePt t="61650" x="5410200" y="6132513"/>
          <p14:tracePt t="61650" x="5414963" y="6132513"/>
          <p14:tracePt t="61650" x="5418138" y="6135688"/>
          <p14:tracePt t="61650" x="5418138" y="6140450"/>
          <p14:tracePt t="61650" x="5422900" y="6140450"/>
          <p14:tracePt t="61650" x="5426075" y="6143625"/>
          <p14:tracePt t="61650" x="5434013" y="6148388"/>
          <p14:tracePt t="61650" x="5434013" y="6151563"/>
          <p14:tracePt t="61650" x="5437188" y="6151563"/>
          <p14:tracePt t="61650" x="5441950" y="6156325"/>
          <p14:tracePt t="61650" x="5445125" y="6159500"/>
          <p14:tracePt t="61650" x="5445125" y="6162675"/>
          <p14:tracePt t="61650" x="5449888" y="6162675"/>
          <p14:tracePt t="61650" x="5453063" y="6167438"/>
          <p14:tracePt t="61650" x="5461000" y="6170613"/>
          <p14:tracePt t="61650" x="5465763" y="6175375"/>
          <p14:tracePt t="61650" x="5472113" y="6175375"/>
          <p14:tracePt t="61650" x="5472113" y="6178550"/>
          <p14:tracePt t="61650" x="5480050" y="6183313"/>
          <p14:tracePt t="61650" x="5492750" y="6189663"/>
          <p14:tracePt t="61650" x="5495925" y="6194425"/>
          <p14:tracePt t="61650" x="5499100" y="6194425"/>
          <p14:tracePt t="61650" x="5503863" y="6202363"/>
          <p14:tracePt t="61650" x="5507038" y="6202363"/>
          <p14:tracePt t="61650" x="5519738" y="6205538"/>
          <p14:tracePt t="61650" x="5522913" y="6210300"/>
          <p14:tracePt t="61650" x="5526088" y="6213475"/>
          <p14:tracePt t="61650" x="5534025" y="6221413"/>
          <p14:tracePt t="61650" x="5538788" y="6221413"/>
          <p14:tracePt t="61650" x="5541963" y="6221413"/>
          <p14:tracePt t="61650" x="5546725" y="6224588"/>
          <p14:tracePt t="61650" x="5553075" y="6232525"/>
          <p14:tracePt t="61650" x="5557838" y="6232525"/>
          <p14:tracePt t="61650" x="5565775" y="6240463"/>
          <p14:tracePt t="61650" x="5576888" y="6243638"/>
          <p14:tracePt t="61650" x="5584825" y="6248400"/>
          <p14:tracePt t="61650" x="5592763" y="6251575"/>
          <p14:tracePt t="61650" x="5600700" y="6256338"/>
          <p14:tracePt t="61650" x="5603875" y="6259513"/>
          <p14:tracePt t="61650" x="5611813" y="6264275"/>
          <p14:tracePt t="61650" x="5622925" y="6270625"/>
          <p14:tracePt t="61650" x="5630863" y="6275388"/>
          <p14:tracePt t="61650" x="5641975" y="6278563"/>
          <p14:tracePt t="61650" x="5646738" y="6283325"/>
          <p14:tracePt t="61650" x="5654675" y="6283325"/>
          <p14:tracePt t="61650" x="5661025" y="6291263"/>
          <p14:tracePt t="61650" x="5673725" y="6297613"/>
          <p14:tracePt t="61650" x="5676900" y="6297613"/>
          <p14:tracePt t="61650" x="5684838" y="6302375"/>
          <p14:tracePt t="61650" x="5692775" y="6305550"/>
          <p14:tracePt t="61650" x="5703888" y="6310313"/>
          <p14:tracePt t="61650" x="5711825" y="6313488"/>
          <p14:tracePt t="61650" x="5730875" y="6326188"/>
          <p14:tracePt t="61650" x="5735638" y="6329363"/>
          <p14:tracePt t="61650" x="5746750" y="6332538"/>
          <p14:tracePt t="61650" x="5754688" y="6332538"/>
          <p14:tracePt t="61650" x="5765800" y="6337300"/>
          <p14:tracePt t="61650" x="5773738" y="6340475"/>
          <p14:tracePt t="61650" x="5784850" y="6345238"/>
          <p14:tracePt t="61650" x="5792788" y="6353175"/>
          <p14:tracePt t="61650" x="5800725" y="6353175"/>
          <p14:tracePt t="61650" x="5811838" y="6356350"/>
          <p14:tracePt t="61650" x="5819775" y="6359525"/>
          <p14:tracePt t="61650" x="5838825" y="6364288"/>
          <p14:tracePt t="61650" x="5846763" y="6367463"/>
          <p14:tracePt t="61650" x="5854700" y="6375400"/>
          <p14:tracePt t="61650" x="5873750" y="6380163"/>
          <p14:tracePt t="61650" x="5889625" y="6383338"/>
          <p14:tracePt t="61650" x="5905500" y="6386513"/>
          <p14:tracePt t="61650" x="5913438" y="6386513"/>
          <p14:tracePt t="61650" x="5924550" y="6391275"/>
          <p14:tracePt t="61650" x="5932488" y="6394450"/>
          <p14:tracePt t="61650" x="5940425" y="6394450"/>
          <p14:tracePt t="61650" x="5951538" y="6399213"/>
          <p14:tracePt t="61650" x="5959475" y="6399213"/>
          <p14:tracePt t="61650" x="5967413" y="6399213"/>
          <p14:tracePt t="61650" x="5981700" y="6407150"/>
          <p14:tracePt t="61650" x="5989638" y="6407150"/>
          <p14:tracePt t="61650" x="5997575" y="6410325"/>
          <p14:tracePt t="61650" x="6008688" y="6410325"/>
          <p14:tracePt t="61650" x="6016625" y="6410325"/>
          <p14:tracePt t="61650" x="6027738" y="6413500"/>
          <p14:tracePt t="61650" x="6043613" y="6413500"/>
          <p14:tracePt t="61650" x="6051550" y="6413500"/>
          <p14:tracePt t="61650" x="6059488" y="6413500"/>
          <p14:tracePt t="61650" x="6070600" y="6418263"/>
          <p14:tracePt t="61650" x="6078538" y="6418263"/>
          <p14:tracePt t="61650" x="6081713" y="6418263"/>
          <p14:tracePt t="61650" x="6097588" y="6418263"/>
          <p14:tracePt t="61650" x="6102350" y="6418263"/>
          <p14:tracePt t="61650" x="6113463" y="6418263"/>
          <p14:tracePt t="61650" x="6121400" y="6418263"/>
          <p14:tracePt t="61650" x="6137275" y="6418263"/>
          <p14:tracePt t="61650" x="6143625" y="6418263"/>
          <p14:tracePt t="61650" x="6151563" y="6418263"/>
          <p14:tracePt t="61650" x="6164263" y="6418263"/>
          <p14:tracePt t="61650" x="6178550" y="6418263"/>
          <p14:tracePt t="61650" x="6186488" y="6418263"/>
          <p14:tracePt t="61650" x="6194425" y="6418263"/>
          <p14:tracePt t="61650" x="6197600" y="6418263"/>
          <p14:tracePt t="61650" x="6205538" y="6418263"/>
          <p14:tracePt t="61650" x="6221413" y="6418263"/>
          <p14:tracePt t="61650" x="6229350" y="6418263"/>
          <p14:tracePt t="61650" x="6240463" y="6418263"/>
          <p14:tracePt t="61650" x="6248400" y="6418263"/>
          <p14:tracePt t="61650" x="6256338" y="6418263"/>
          <p14:tracePt t="61650" x="6267450" y="6418263"/>
          <p14:tracePt t="61650" x="6275388" y="6418263"/>
          <p14:tracePt t="61650" x="6283325" y="6418263"/>
          <p14:tracePt t="61650" x="6291263" y="6418263"/>
          <p14:tracePt t="61650" x="6310313" y="6418263"/>
          <p14:tracePt t="61650" x="6318250" y="6413500"/>
          <p14:tracePt t="61650" x="6326188" y="6413500"/>
          <p14:tracePt t="61650" x="6329363" y="6413500"/>
          <p14:tracePt t="61650" x="6345238" y="6413500"/>
          <p14:tracePt t="61650" x="6348413" y="6413500"/>
          <p14:tracePt t="61650" x="6361113" y="6413500"/>
          <p14:tracePt t="61650" x="6364288" y="6410325"/>
          <p14:tracePt t="61650" x="6372225" y="6410325"/>
          <p14:tracePt t="61650" x="6380163" y="6410325"/>
          <p14:tracePt t="61650" x="6383338" y="6410325"/>
          <p14:tracePt t="61650" x="6399213" y="6410325"/>
          <p14:tracePt t="61650" x="6402388" y="6410325"/>
          <p14:tracePt t="61650" x="6410325" y="6410325"/>
          <p14:tracePt t="61650" x="6418263" y="6407150"/>
          <p14:tracePt t="61650" x="6437313" y="6407150"/>
          <p14:tracePt t="61650" x="6445250" y="6407150"/>
          <p14:tracePt t="61650" x="6453188" y="6407150"/>
          <p14:tracePt t="61650" x="6461125" y="6407150"/>
          <p14:tracePt t="61650" x="6472238" y="6407150"/>
          <p14:tracePt t="61650" x="6475413" y="6407150"/>
          <p14:tracePt t="61650" x="6483350" y="6402388"/>
          <p14:tracePt t="61650" x="6491288" y="6402388"/>
          <p14:tracePt t="61650" x="6499225" y="6402388"/>
          <p14:tracePt t="61650" x="6510338" y="6402388"/>
          <p14:tracePt t="61650" x="6515100" y="6399213"/>
          <p14:tracePt t="61650" x="6523038" y="6399213"/>
          <p14:tracePt t="61650" x="6530975" y="6399213"/>
          <p14:tracePt t="61650" x="6534150" y="6399213"/>
          <p14:tracePt t="61650" x="6542088" y="6399213"/>
          <p14:tracePt t="61650" x="6545263" y="6399213"/>
          <p14:tracePt t="61650" x="6557963" y="6394450"/>
          <p14:tracePt t="61650" x="6564313" y="6394450"/>
          <p14:tracePt t="61650" x="6569075" y="6391275"/>
          <p14:tracePt t="61650" x="6580188" y="6391275"/>
          <p14:tracePt t="61650" x="6584950" y="6391275"/>
          <p14:tracePt t="61650" x="6588125" y="6386513"/>
          <p14:tracePt t="61650" x="6599238" y="6386513"/>
          <p14:tracePt t="61650" x="6604000" y="6386513"/>
          <p14:tracePt t="61650" x="6607175" y="6383338"/>
          <p14:tracePt t="61650" x="6611938" y="6383338"/>
          <p14:tracePt t="61650" x="6615113" y="6383338"/>
          <p14:tracePt t="61650" x="6618288" y="6383338"/>
          <p14:tracePt t="61650" x="6623050" y="6380163"/>
          <p14:tracePt t="61650" x="6626225" y="6380163"/>
          <p14:tracePt t="61650" x="6630988" y="6375400"/>
          <p14:tracePt t="61650" x="6634163" y="6375400"/>
          <p14:tracePt t="61650" x="6638925" y="6372225"/>
          <p14:tracePt t="61650" x="6642100" y="6372225"/>
          <p14:tracePt t="61650" x="6645275" y="6367463"/>
          <p14:tracePt t="61650" x="6650038" y="6367463"/>
          <p14:tracePt t="61650" x="6653213" y="6364288"/>
          <p14:tracePt t="61650" x="6657975" y="6359525"/>
          <p14:tracePt t="61650" x="6661150" y="6359525"/>
          <p14:tracePt t="61650" x="6661150" y="6356350"/>
          <p14:tracePt t="61650" x="6665913" y="6353175"/>
          <p14:tracePt t="61650" x="6665913" y="6348413"/>
          <p14:tracePt t="61650" x="6669088" y="6348413"/>
          <p14:tracePt t="61650" x="6672263" y="6348413"/>
          <p14:tracePt t="61650" x="6672263" y="6345238"/>
          <p14:tracePt t="61650" x="6672263" y="6340475"/>
          <p14:tracePt t="61650" x="6677025" y="6340475"/>
          <p14:tracePt t="61650" x="6677025" y="6337300"/>
          <p14:tracePt t="61650" x="6680200" y="6332538"/>
          <p14:tracePt t="61650" x="6680200" y="6326188"/>
          <p14:tracePt t="61650" x="6684963" y="6326188"/>
          <p14:tracePt t="61650" x="6684963" y="6321425"/>
          <p14:tracePt t="61650" x="6684963" y="6318250"/>
          <p14:tracePt t="61650" x="6684963" y="6313488"/>
          <p14:tracePt t="61650" x="6688138" y="6310313"/>
          <p14:tracePt t="61650" x="6688138" y="6305550"/>
          <p14:tracePt t="61650" x="6688138" y="6302375"/>
          <p14:tracePt t="61650" x="6688138" y="6297613"/>
          <p14:tracePt t="61650" x="6688138" y="6294438"/>
          <p14:tracePt t="61650" x="6688138" y="6291263"/>
          <p14:tracePt t="61650" x="6688138" y="6286500"/>
          <p14:tracePt t="61650" x="6688138" y="6283325"/>
          <p14:tracePt t="61650" x="6688138" y="6278563"/>
          <p14:tracePt t="61650" x="6692900" y="6275388"/>
          <p14:tracePt t="61650" x="6692900" y="6270625"/>
          <p14:tracePt t="61650" x="6692900" y="6267450"/>
          <p14:tracePt t="61650" x="6692900" y="6264275"/>
          <p14:tracePt t="61650" x="6696075" y="6264275"/>
          <p14:tracePt t="61650" x="6696075" y="6259513"/>
          <p14:tracePt t="61650" x="6696075" y="6256338"/>
          <p14:tracePt t="61650" x="6699250" y="6251575"/>
          <p14:tracePt t="61650" x="6699250" y="6248400"/>
          <p14:tracePt t="61650" x="6704013" y="6243638"/>
          <p14:tracePt t="61650" x="6704013" y="6240463"/>
          <p14:tracePt t="61650" x="6704013" y="6237288"/>
          <p14:tracePt t="61650" x="6707188" y="6232525"/>
          <p14:tracePt t="61650" x="6707188" y="6229350"/>
          <p14:tracePt t="61650" x="6715125" y="6221413"/>
          <p14:tracePt t="61650" x="6715125" y="6216650"/>
          <p14:tracePt t="61650" x="6719888" y="6213475"/>
          <p14:tracePt t="61650" x="6726238" y="6205538"/>
          <p14:tracePt t="61650" x="6726238" y="6202363"/>
          <p14:tracePt t="61650" x="6731000" y="6197600"/>
          <p14:tracePt t="61650" x="6734175" y="6194425"/>
          <p14:tracePt t="61650" x="6738938" y="6189663"/>
          <p14:tracePt t="61650" x="6742113" y="6186488"/>
          <p14:tracePt t="61650" x="6746875" y="6183313"/>
          <p14:tracePt t="61650" x="6746875" y="6178550"/>
          <p14:tracePt t="61650" x="6750050" y="6175375"/>
          <p14:tracePt t="61650" x="6754813" y="6170613"/>
          <p14:tracePt t="61650" x="6757988" y="6167438"/>
          <p14:tracePt t="61650" x="6761163" y="6162675"/>
          <p14:tracePt t="61650" x="6769100" y="6159500"/>
          <p14:tracePt t="61650" x="6769100" y="6156325"/>
          <p14:tracePt t="61650" x="6773863" y="6151563"/>
          <p14:tracePt t="61650" x="6773863" y="6148388"/>
          <p14:tracePt t="61650" x="6781800" y="6135688"/>
          <p14:tracePt t="61650" x="6784975" y="6132513"/>
          <p14:tracePt t="61650" x="6788150" y="6132513"/>
          <p14:tracePt t="61650" x="6792913" y="6132513"/>
          <p14:tracePt t="61650" x="6792913" y="6129338"/>
          <p14:tracePt t="61650" x="6796088" y="6124575"/>
          <p14:tracePt t="61650" x="6800850" y="6121400"/>
          <p14:tracePt t="61650" x="6804025" y="6116638"/>
          <p14:tracePt t="61650" x="6804025" y="6113463"/>
          <p14:tracePt t="61650" x="6811963" y="6108700"/>
          <p14:tracePt t="61650" x="6811963" y="6105525"/>
          <p14:tracePt t="61650" x="6815138" y="6102350"/>
          <p14:tracePt t="61650" x="6819900" y="6097588"/>
          <p14:tracePt t="61650" x="6819900" y="6094413"/>
          <p14:tracePt t="61650" x="6823075" y="6089650"/>
          <p14:tracePt t="61650" x="6827838" y="6086475"/>
          <p14:tracePt t="61650" x="6831013" y="6081713"/>
          <p14:tracePt t="61650" x="6831013" y="6078538"/>
          <p14:tracePt t="61650" x="6835775" y="6073775"/>
          <p14:tracePt t="61650" x="6835775" y="6070600"/>
          <p14:tracePt t="61650" x="6838950" y="6067425"/>
          <p14:tracePt t="61650" x="6838950" y="6062663"/>
          <p14:tracePt t="61650" x="6842125" y="6062663"/>
          <p14:tracePt t="61650" x="6842125" y="6059488"/>
          <p14:tracePt t="61650" x="6842125" y="6054725"/>
          <p14:tracePt t="61650" x="6846888" y="6054725"/>
          <p14:tracePt t="61650" x="6850063" y="6051550"/>
          <p14:tracePt t="61650" x="6850063" y="6046788"/>
          <p14:tracePt t="61650" x="6850063" y="6043613"/>
          <p14:tracePt t="61650" x="6854825" y="6040438"/>
          <p14:tracePt t="61650" x="6854825" y="6035675"/>
          <p14:tracePt t="61650" x="6854825" y="6032500"/>
          <p14:tracePt t="61650" x="6858000" y="6024563"/>
          <p14:tracePt t="61650" x="6858000" y="6019800"/>
          <p14:tracePt t="61650" x="6858000" y="6016625"/>
          <p14:tracePt t="61650" x="6858000" y="6013450"/>
          <p14:tracePt t="61650" x="6862763" y="6008688"/>
          <p14:tracePt t="61650" x="6862763" y="6005513"/>
          <p14:tracePt t="61650" x="6865938" y="5992813"/>
          <p14:tracePt t="61650" x="6865938" y="5989638"/>
          <p14:tracePt t="61650" x="6865938" y="5986463"/>
          <p14:tracePt t="61650" x="6865938" y="5981700"/>
          <p14:tracePt t="61650" x="6865938" y="5973763"/>
          <p14:tracePt t="61650" x="6865938" y="5970588"/>
          <p14:tracePt t="61650" x="6865938" y="5965825"/>
          <p14:tracePt t="61650" x="6865938" y="5959475"/>
          <p14:tracePt t="61650" x="6865938" y="5954713"/>
          <p14:tracePt t="61650" x="6865938" y="5951538"/>
          <p14:tracePt t="61650" x="6865938" y="5946775"/>
          <p14:tracePt t="61650" x="6865938" y="5943600"/>
          <p14:tracePt t="61650" x="6865938" y="5938838"/>
          <p14:tracePt t="61650" x="6865938" y="5935663"/>
          <p14:tracePt t="61650" x="6865938" y="5932488"/>
          <p14:tracePt t="61650" x="6869113" y="5932488"/>
          <p14:tracePt t="61650" x="6869113" y="5927725"/>
          <p14:tracePt t="61650" x="6869113" y="5924550"/>
          <p14:tracePt t="61650" x="6869113" y="5919788"/>
          <p14:tracePt t="61650" x="6869113" y="5916613"/>
          <p14:tracePt t="61650" x="6869113" y="5911850"/>
          <p14:tracePt t="61650" x="6869113" y="5908675"/>
          <p14:tracePt t="61650" x="6869113" y="5905500"/>
          <p14:tracePt t="61650" x="6873875" y="5905500"/>
          <p14:tracePt t="61650" x="6877050" y="5905500"/>
          <p14:tracePt t="61650" x="6877050" y="5900738"/>
          <p14:tracePt t="61650" x="6881813" y="5900738"/>
          <p14:tracePt t="61650" x="6881813" y="5897563"/>
          <p14:tracePt t="61650" x="6884988" y="5897563"/>
          <p14:tracePt t="61650" x="6884988" y="5900738"/>
          <p14:tracePt t="61650" x="6884988" y="5905500"/>
          <p14:tracePt t="61650" x="6884988" y="5908675"/>
          <p14:tracePt t="61650" x="6889750" y="5911850"/>
          <p14:tracePt t="61650" x="6889750" y="5916613"/>
          <p14:tracePt t="61650" x="6889750" y="5919788"/>
          <p14:tracePt t="61650" x="6892925" y="5924550"/>
          <p14:tracePt t="61650" x="6892925" y="5927725"/>
          <p14:tracePt t="61650" x="6892925" y="5932488"/>
          <p14:tracePt t="61650" x="6892925" y="5938838"/>
          <p14:tracePt t="61650" x="6892925" y="5943600"/>
          <p14:tracePt t="61650" x="6892925" y="5946775"/>
          <p14:tracePt t="61650" x="6896100" y="5946775"/>
          <p14:tracePt t="61650" x="6896100" y="5951538"/>
          <p14:tracePt t="61650" x="6896100" y="5959475"/>
          <p14:tracePt t="61650" x="6896100" y="5962650"/>
          <p14:tracePt t="61650" x="6896100" y="5965825"/>
          <p14:tracePt t="61650" x="6896100" y="5970588"/>
          <p14:tracePt t="61650" x="6896100" y="5973763"/>
          <p14:tracePt t="61650" x="6896100" y="5978525"/>
          <p14:tracePt t="61650" x="6896100" y="5981700"/>
          <p14:tracePt t="61650" x="6896100" y="5989638"/>
          <p14:tracePt t="61650" x="6896100" y="5992813"/>
          <p14:tracePt t="61650" x="6896100" y="5997575"/>
          <p14:tracePt t="61650" x="6896100" y="6000750"/>
          <p14:tracePt t="61650" x="6896100" y="6005513"/>
          <p14:tracePt t="61650" x="6896100" y="6008688"/>
          <p14:tracePt t="61650" x="6896100" y="6013450"/>
          <p14:tracePt t="61650" x="6896100" y="6016625"/>
          <p14:tracePt t="61650" x="6896100" y="6019800"/>
          <p14:tracePt t="61650" x="6896100" y="6024563"/>
          <p14:tracePt t="61650" x="6896100" y="6027738"/>
          <p14:tracePt t="61650" x="6896100" y="6032500"/>
          <p14:tracePt t="61650" x="6896100" y="6035675"/>
          <p14:tracePt t="61650" x="6896100" y="6040438"/>
          <p14:tracePt t="61650" x="6896100" y="6046788"/>
          <p14:tracePt t="61650" x="6892925" y="6051550"/>
          <p14:tracePt t="61650" x="6892925" y="6054725"/>
          <p14:tracePt t="61650" x="6892925" y="6059488"/>
          <p14:tracePt t="61650" x="6892925" y="6062663"/>
          <p14:tracePt t="61650" x="6889750" y="6062663"/>
          <p14:tracePt t="61650" x="6889750" y="6067425"/>
          <p14:tracePt t="61650" x="6884988" y="6070600"/>
          <p14:tracePt t="61650" x="6884988" y="6073775"/>
          <p14:tracePt t="61650" x="6881813" y="6078538"/>
          <p14:tracePt t="61650" x="6881813" y="6081713"/>
          <p14:tracePt t="61650" x="6881813" y="6094413"/>
          <p14:tracePt t="61650" x="6877050" y="6097588"/>
          <p14:tracePt t="61650" x="6873875" y="6105525"/>
          <p14:tracePt t="61650" x="6873875" y="6108700"/>
          <p14:tracePt t="61650" x="6869113" y="6113463"/>
          <p14:tracePt t="61650" x="6865938" y="6121400"/>
          <p14:tracePt t="61650" x="6862763" y="6124575"/>
          <p14:tracePt t="61650" x="6854825" y="6132513"/>
          <p14:tracePt t="61650" x="6854825" y="6135688"/>
          <p14:tracePt t="61650" x="6854825" y="6140450"/>
          <p14:tracePt t="61650" x="6850063" y="6140450"/>
          <p14:tracePt t="61650" x="6846888" y="6143625"/>
          <p14:tracePt t="61650" x="6842125" y="6148388"/>
          <p14:tracePt t="61650" x="6842125" y="6151563"/>
          <p14:tracePt t="61650" x="6835775" y="6156325"/>
          <p14:tracePt t="61650" x="6835775" y="6159500"/>
          <p14:tracePt t="61650" x="6831013" y="6162675"/>
          <p14:tracePt t="61650" x="6827838" y="6162675"/>
          <p14:tracePt t="61650" x="6827838" y="6167438"/>
          <p14:tracePt t="61650" x="6823075" y="6167438"/>
          <p14:tracePt t="61650" x="6823075" y="6170613"/>
          <p14:tracePt t="61650" x="6819900" y="6170613"/>
          <p14:tracePt t="61650" x="6815138" y="6175375"/>
          <p14:tracePt t="61650" x="6811963" y="6178550"/>
          <p14:tracePt t="61650" x="6808788" y="6178550"/>
          <p14:tracePt t="61650" x="6808788" y="6183313"/>
          <p14:tracePt t="61650" x="6804025" y="6183313"/>
          <p14:tracePt t="61650" x="6800850" y="6186488"/>
          <p14:tracePt t="61650" x="6800850" y="6189663"/>
          <p14:tracePt t="61650" x="6796088" y="6189663"/>
          <p14:tracePt t="61650" x="6792913" y="6194425"/>
          <p14:tracePt t="61650" x="6788150" y="6194425"/>
          <p14:tracePt t="61650" x="6784975" y="6197600"/>
          <p14:tracePt t="61650" x="6781800" y="6197600"/>
          <p14:tracePt t="61650" x="6781800" y="6202363"/>
          <p14:tracePt t="61650" x="6777038" y="6202363"/>
          <p14:tracePt t="61650" x="6773863" y="6202363"/>
          <p14:tracePt t="61650" x="6769100" y="6205538"/>
          <p14:tracePt t="61650" x="6761163" y="6205538"/>
          <p14:tracePt t="61650" x="6757988" y="6210300"/>
          <p14:tracePt t="61650" x="6754813" y="6210300"/>
          <p14:tracePt t="61650" x="6746875" y="6213475"/>
          <p14:tracePt t="61650" x="6742113" y="6216650"/>
          <p14:tracePt t="61650" x="6738938" y="6216650"/>
          <p14:tracePt t="61650" x="6734175" y="6216650"/>
          <p14:tracePt t="61650" x="6731000" y="6216650"/>
          <p14:tracePt t="61650" x="6723063" y="6221413"/>
          <p14:tracePt t="61650" x="6719888" y="6221413"/>
          <p14:tracePt t="61650" x="6715125" y="6224588"/>
          <p14:tracePt t="61650" x="6711950" y="6224588"/>
          <p14:tracePt t="61650" x="6707188" y="6224588"/>
          <p14:tracePt t="61650" x="6704013" y="6224588"/>
          <p14:tracePt t="61650" x="6699250" y="6229350"/>
          <p14:tracePt t="61650" x="6696075" y="6229350"/>
          <p14:tracePt t="61650" x="6688138" y="6229350"/>
          <p14:tracePt t="61650" x="6680200" y="6229350"/>
          <p14:tracePt t="61650" x="6677025" y="6232525"/>
          <p14:tracePt t="61650" x="6669088" y="6232525"/>
          <p14:tracePt t="61650" x="6665913" y="6232525"/>
          <p14:tracePt t="61650" x="6657975" y="6232525"/>
          <p14:tracePt t="61650" x="6653213" y="6237288"/>
          <p14:tracePt t="61650" x="6650038" y="6237288"/>
          <p14:tracePt t="61650" x="6638925" y="6237288"/>
          <p14:tracePt t="61650" x="6634163" y="6237288"/>
          <p14:tracePt t="61650" x="6626225" y="6237288"/>
          <p14:tracePt t="61650" x="6623050" y="6237288"/>
          <p14:tracePt t="61650" x="6615113" y="6237288"/>
          <p14:tracePt t="61650" x="6611938" y="6237288"/>
          <p14:tracePt t="61650" x="6607175" y="6237288"/>
          <p14:tracePt t="61650" x="6599238" y="6237288"/>
          <p14:tracePt t="61650" x="6584950" y="6240463"/>
          <p14:tracePt t="61650" x="6580188" y="6240463"/>
          <p14:tracePt t="61650" x="6569075" y="6240463"/>
          <p14:tracePt t="61650" x="6561138" y="6240463"/>
          <p14:tracePt t="61650" x="6553200" y="6240463"/>
          <p14:tracePt t="61650" x="6550025" y="6240463"/>
          <p14:tracePt t="61650" x="6542088" y="6243638"/>
          <p14:tracePt t="61650" x="6530975" y="6243638"/>
          <p14:tracePt t="61650" x="6523038" y="6243638"/>
          <p14:tracePt t="61650" x="6515100" y="6243638"/>
          <p14:tracePt t="61650" x="6507163" y="6243638"/>
          <p14:tracePt t="61650" x="6499225" y="6243638"/>
          <p14:tracePt t="61650" x="6496050" y="6243638"/>
          <p14:tracePt t="61650" x="6483350" y="6243638"/>
          <p14:tracePt t="61650" x="6475413" y="6243638"/>
          <p14:tracePt t="61650" x="6469063" y="6243638"/>
          <p14:tracePt t="61650" x="6448425" y="6243638"/>
          <p14:tracePt t="61650" x="6442075" y="6243638"/>
          <p14:tracePt t="61650" x="6434138" y="6243638"/>
          <p14:tracePt t="61650" x="6426200" y="6243638"/>
          <p14:tracePt t="61650" x="6415088" y="6243638"/>
          <p14:tracePt t="61650" x="6407150" y="6243638"/>
          <p14:tracePt t="61650" x="6399213" y="6243638"/>
          <p14:tracePt t="61650" x="6391275" y="6243638"/>
          <p14:tracePt t="61650" x="6375400" y="6243638"/>
          <p14:tracePt t="61650" x="6367463" y="6243638"/>
          <p14:tracePt t="61650" x="6361113" y="6243638"/>
          <p14:tracePt t="61650" x="6348413" y="6243638"/>
          <p14:tracePt t="61650" x="6345238" y="6243638"/>
          <p14:tracePt t="61650" x="6334125" y="6243638"/>
          <p14:tracePt t="61650" x="6326188" y="6243638"/>
          <p14:tracePt t="61650" x="6305550" y="6243638"/>
          <p14:tracePt t="61650" x="6299200" y="6243638"/>
          <p14:tracePt t="61650" x="6291263" y="6243638"/>
          <p14:tracePt t="61650" x="6275388" y="6243638"/>
          <p14:tracePt t="61650" x="6272213" y="6243638"/>
          <p14:tracePt t="61650" x="6264275" y="6243638"/>
          <p14:tracePt t="61650" x="6256338" y="6243638"/>
          <p14:tracePt t="61650" x="6245225" y="6243638"/>
          <p14:tracePt t="61650" x="6232525" y="6243638"/>
          <p14:tracePt t="61650" x="6221413" y="6243638"/>
          <p14:tracePt t="61650" x="6213475" y="6243638"/>
          <p14:tracePt t="61650" x="6205538" y="6243638"/>
          <p14:tracePt t="61650" x="6202363" y="6243638"/>
          <p14:tracePt t="61650" x="6191250" y="6243638"/>
          <p14:tracePt t="61650" x="6178550" y="6243638"/>
          <p14:tracePt t="61650" x="6170613" y="6243638"/>
          <p14:tracePt t="61650" x="6164263" y="6243638"/>
          <p14:tracePt t="61650" x="6156325" y="6243638"/>
          <p14:tracePt t="61650" x="6137275" y="6243638"/>
          <p14:tracePt t="61650" x="6129338" y="6243638"/>
          <p14:tracePt t="61650" x="6121400" y="6243638"/>
          <p14:tracePt t="61650" x="6105525" y="6243638"/>
          <p14:tracePt t="61650" x="6102350" y="6240463"/>
          <p14:tracePt t="61650" x="6094413" y="6240463"/>
          <p14:tracePt t="61650" x="6081713" y="6240463"/>
          <p14:tracePt t="61650" x="6070600" y="6240463"/>
          <p14:tracePt t="61650" x="6059488" y="6240463"/>
          <p14:tracePt t="61650" x="6054725" y="6237288"/>
          <p14:tracePt t="61650" x="6043613" y="6237288"/>
          <p14:tracePt t="61650" x="6035675" y="6237288"/>
          <p14:tracePt t="61650" x="6032500" y="6237288"/>
          <p14:tracePt t="61650" x="6013450" y="6232525"/>
          <p14:tracePt t="61650" x="6000750" y="6232525"/>
          <p14:tracePt t="61650" x="5994400" y="6232525"/>
          <p14:tracePt t="61650" x="5986463" y="6232525"/>
          <p14:tracePt t="61650" x="5973763" y="6229350"/>
          <p14:tracePt t="61650" x="5970588" y="6229350"/>
          <p14:tracePt t="61650" x="5959475" y="6224588"/>
          <p14:tracePt t="61650" x="5951538" y="6224588"/>
          <p14:tracePt t="61650" x="5940425" y="6224588"/>
          <p14:tracePt t="61650" x="5935663" y="6224588"/>
          <p14:tracePt t="61650" x="5927725" y="6216650"/>
          <p14:tracePt t="61650" x="5913438" y="6216650"/>
          <p14:tracePt t="61650" x="5908675" y="6216650"/>
          <p14:tracePt t="61650" x="5900738" y="6213475"/>
          <p14:tracePt t="61650" x="5892800" y="6213475"/>
          <p14:tracePt t="61650" x="5886450" y="6210300"/>
          <p14:tracePt t="61650" x="5865813" y="6205538"/>
          <p14:tracePt t="61650" x="5857875" y="6205538"/>
          <p14:tracePt t="61650" x="5846763" y="6202363"/>
          <p14:tracePt t="61650" x="5838825" y="6202363"/>
          <p14:tracePt t="61650" x="5835650" y="6197600"/>
          <p14:tracePt t="61650" x="5824538" y="6197600"/>
          <p14:tracePt t="61650" x="5819775" y="6194425"/>
          <p14:tracePt t="61650" x="5803900" y="6194425"/>
          <p14:tracePt t="61650" x="5800725" y="6189663"/>
          <p14:tracePt t="61650" x="5792788" y="6189663"/>
          <p14:tracePt t="61650" x="5784850" y="6186488"/>
          <p14:tracePt t="61650" x="5776913" y="6186488"/>
          <p14:tracePt t="61650" x="5765800" y="6183313"/>
          <p14:tracePt t="61650" x="5762625" y="6183313"/>
          <p14:tracePt t="61650" x="5754688" y="6178550"/>
          <p14:tracePt t="61650" x="5746750" y="6178550"/>
          <p14:tracePt t="61650" x="5730875" y="6167438"/>
          <p14:tracePt t="61650" x="5719763" y="6162675"/>
          <p14:tracePt t="61650" x="5711825" y="6159500"/>
          <p14:tracePt t="61650" x="5708650" y="6159500"/>
          <p14:tracePt t="61650" x="5700713" y="6156325"/>
          <p14:tracePt t="61650" x="5692775" y="6156325"/>
          <p14:tracePt t="61650" x="5689600" y="6151563"/>
          <p14:tracePt t="61650" x="5684838" y="6148388"/>
          <p14:tracePt t="61650" x="5681663" y="6148388"/>
          <p14:tracePt t="61650" x="5673725" y="6143625"/>
          <p14:tracePt t="61650" x="5661025" y="6143625"/>
          <p14:tracePt t="61650" x="5657850" y="6140450"/>
          <p14:tracePt t="61650" x="5649913" y="6135688"/>
          <p14:tracePt t="61650" x="5646738" y="6135688"/>
          <p14:tracePt t="61650" x="5641975" y="6132513"/>
          <p14:tracePt t="61650" x="5638800" y="6129338"/>
          <p14:tracePt t="61650" x="5630863" y="6124575"/>
          <p14:tracePt t="61650" x="5627688" y="6124575"/>
          <p14:tracePt t="61650" x="5614988" y="6116638"/>
          <p14:tracePt t="61650" x="5611813" y="6116638"/>
          <p14:tracePt t="61650" x="5607050" y="6113463"/>
          <p14:tracePt t="61650" x="5603875" y="6108700"/>
          <p14:tracePt t="61650" x="5600700" y="6108700"/>
          <p14:tracePt t="61650" x="5595938" y="6105525"/>
          <p14:tracePt t="61650" x="5592763" y="6102350"/>
          <p14:tracePt t="61650" x="5588000" y="6097588"/>
          <p14:tracePt t="61650" x="5584825" y="6097588"/>
          <p14:tracePt t="61650" x="5580063" y="6097588"/>
          <p14:tracePt t="61650" x="5580063" y="6094413"/>
          <p14:tracePt t="61650" x="5576888" y="6089650"/>
          <p14:tracePt t="61650" x="5573713" y="6086475"/>
          <p14:tracePt t="61650" x="5568950" y="6086475"/>
          <p14:tracePt t="61650" x="5565775" y="6081713"/>
          <p14:tracePt t="61650" x="5561013" y="6081713"/>
          <p14:tracePt t="61650" x="5561013" y="6078538"/>
          <p14:tracePt t="61650" x="5557838" y="6073775"/>
          <p14:tracePt t="61650" x="5553075" y="6070600"/>
          <p14:tracePt t="61650" x="5553075" y="6067425"/>
          <p14:tracePt t="61650" x="5549900" y="6067425"/>
          <p14:tracePt t="61650" x="5549900" y="6062663"/>
          <p14:tracePt t="61650" x="5546725" y="6062663"/>
          <p14:tracePt t="61650" x="5541963" y="6059488"/>
          <p14:tracePt t="61650" x="5541963" y="6054725"/>
          <p14:tracePt t="61650" x="5538788" y="6051550"/>
          <p14:tracePt t="61650" x="5534025" y="6046788"/>
          <p14:tracePt t="61650" x="5534025" y="6043613"/>
          <p14:tracePt t="61650" x="5530850" y="6043613"/>
          <p14:tracePt t="61650" x="5530850" y="6040438"/>
          <p14:tracePt t="61650" x="5530850" y="6035675"/>
          <p14:tracePt t="61650" x="5526088" y="6032500"/>
          <p14:tracePt t="61650" x="5526088" y="6027738"/>
          <p14:tracePt t="61650" x="5522913" y="6024563"/>
          <p14:tracePt t="61650" x="5522913" y="6019800"/>
          <p14:tracePt t="61650" x="5519738" y="6016625"/>
          <p14:tracePt t="61650" x="5514975" y="6013450"/>
          <p14:tracePt t="61650" x="5514975" y="6008688"/>
          <p14:tracePt t="61650" x="5511800" y="6008688"/>
          <p14:tracePt t="61650" x="5511800" y="6000750"/>
          <p14:tracePt t="61650" x="5507038" y="5997575"/>
          <p14:tracePt t="61650" x="5507038" y="5992813"/>
          <p14:tracePt t="61650" x="5503863" y="5989638"/>
          <p14:tracePt t="61650" x="5503863" y="5986463"/>
          <p14:tracePt t="61650" x="5499100" y="5981700"/>
          <p14:tracePt t="61650" x="5495925" y="5978525"/>
          <p14:tracePt t="61650" x="5495925" y="5973763"/>
          <p14:tracePt t="61650" x="5492750" y="5973763"/>
          <p14:tracePt t="61650" x="5492750" y="5970588"/>
          <p14:tracePt t="61650" x="5487988" y="5962650"/>
          <p14:tracePt t="61650" x="5484813" y="5959475"/>
          <p14:tracePt t="61650" x="5480050" y="5954713"/>
          <p14:tracePt t="61650" x="5480050" y="5951538"/>
          <p14:tracePt t="61650" x="5476875" y="5946775"/>
          <p14:tracePt t="61650" x="5476875" y="5943600"/>
          <p14:tracePt t="61650" x="5472113" y="5943600"/>
          <p14:tracePt t="61650" x="5472113" y="5938838"/>
          <p14:tracePt t="61650" x="5468938" y="5935663"/>
          <p14:tracePt t="61650" x="5465763" y="5932488"/>
          <p14:tracePt t="61650" x="5465763" y="5927725"/>
          <p14:tracePt t="61650" x="5461000" y="5927725"/>
          <p14:tracePt t="61650" x="5457825" y="5924550"/>
          <p14:tracePt t="61650" x="5457825" y="5919788"/>
          <p14:tracePt t="61650" x="5453063" y="5911850"/>
          <p14:tracePt t="61650" x="5449888" y="5911850"/>
          <p14:tracePt t="61650" x="5449888" y="5908675"/>
          <p14:tracePt t="61650" x="5445125" y="5900738"/>
          <p14:tracePt t="61650" x="5441950" y="5897563"/>
          <p14:tracePt t="61650" x="5437188" y="5897563"/>
          <p14:tracePt t="61650" x="5437188" y="5892800"/>
          <p14:tracePt t="61650" x="5434013" y="5889625"/>
          <p14:tracePt t="61650" x="5434013" y="5884863"/>
          <p14:tracePt t="61650" x="5430838" y="5884863"/>
          <p14:tracePt t="61650" x="5430838" y="5881688"/>
          <p14:tracePt t="61650" x="5430838" y="5878513"/>
          <p14:tracePt t="61650" x="5426075" y="5878513"/>
          <p14:tracePt t="61650" x="5426075" y="5873750"/>
          <p14:tracePt t="61650" x="5422900" y="5870575"/>
          <p14:tracePt t="61650" x="5422900" y="5865813"/>
          <p14:tracePt t="61650" x="5418138" y="5865813"/>
          <p14:tracePt t="61650" x="5418138" y="5862638"/>
          <p14:tracePt t="61650" x="5414963" y="5862638"/>
          <p14:tracePt t="61650" x="5414963" y="5857875"/>
          <p14:tracePt t="61650" x="5414963" y="5854700"/>
          <p14:tracePt t="61650" x="5414963" y="5849938"/>
          <p14:tracePt t="61650" x="5414963" y="5846763"/>
          <p14:tracePt t="61650" x="5414963" y="5843588"/>
          <p14:tracePt t="61650" x="5418138" y="5843588"/>
          <p14:tracePt t="61650" x="5422900" y="5843588"/>
          <p14:tracePt t="61650" x="5422900" y="5846763"/>
          <p14:tracePt t="61650" x="5422900" y="5849938"/>
          <p14:tracePt t="61650" x="5426075" y="5849938"/>
          <p14:tracePt t="61650" x="5426075" y="5854700"/>
          <p14:tracePt t="61650" x="5430838" y="5857875"/>
          <p14:tracePt t="61650" x="5434013" y="5857875"/>
          <p14:tracePt t="61650" x="5434013" y="5862638"/>
          <p14:tracePt t="61650" x="5434013" y="5865813"/>
          <p14:tracePt t="61650" x="5437188" y="5870575"/>
          <p14:tracePt t="61650" x="5441950" y="5873750"/>
          <p14:tracePt t="61650" x="5445125" y="5878513"/>
          <p14:tracePt t="61650" x="5449888" y="5881688"/>
          <p14:tracePt t="61650" x="5449888" y="5884863"/>
          <p14:tracePt t="61650" x="5453063" y="5884863"/>
          <p14:tracePt t="61650" x="5453063" y="5889625"/>
          <p14:tracePt t="61650" x="5457825" y="5892800"/>
          <p14:tracePt t="61650" x="5457825" y="5897563"/>
          <p14:tracePt t="61650" x="5461000" y="5897563"/>
          <p14:tracePt t="61650" x="5465763" y="5900738"/>
          <p14:tracePt t="61650" x="5465763" y="5905500"/>
          <p14:tracePt t="61650" x="5468938" y="5905500"/>
          <p14:tracePt t="61650" x="5472113" y="5911850"/>
          <p14:tracePt t="61650" x="5476875" y="5916613"/>
          <p14:tracePt t="61650" x="5484813" y="5924550"/>
          <p14:tracePt t="61650" x="5487988" y="5927725"/>
          <p14:tracePt t="61650" x="5492750" y="5932488"/>
          <p14:tracePt t="61650" x="5499100" y="5935663"/>
          <p14:tracePt t="61650" x="5503863" y="5938838"/>
          <p14:tracePt t="61650" x="5507038" y="5943600"/>
          <p14:tracePt t="61650" x="5511800" y="5951538"/>
          <p14:tracePt t="61650" x="5514975" y="5951538"/>
          <p14:tracePt t="61650" x="5519738" y="5954713"/>
          <p14:tracePt t="61650" x="5522913" y="5962650"/>
          <p14:tracePt t="61650" x="5534025" y="5970588"/>
          <p14:tracePt t="61650" x="5538788" y="5973763"/>
          <p14:tracePt t="61650" x="5541963" y="5978525"/>
          <p14:tracePt t="61650" x="5549900" y="5981700"/>
          <p14:tracePt t="61650" x="5561013" y="5989638"/>
          <p14:tracePt t="61650" x="5568950" y="6000750"/>
          <p14:tracePt t="61650" x="5573713" y="6005513"/>
          <p14:tracePt t="61650" x="5576888" y="6008688"/>
          <p14:tracePt t="61650" x="5595938" y="6024563"/>
          <p14:tracePt t="61650" x="5600700" y="6027738"/>
          <p14:tracePt t="61650" x="5607050" y="6032500"/>
          <p14:tracePt t="61650" x="5619750" y="6035675"/>
          <p14:tracePt t="61650" x="5622925" y="6040438"/>
          <p14:tracePt t="61650" x="5630863" y="6051550"/>
          <p14:tracePt t="61650" x="5634038" y="6051550"/>
          <p14:tracePt t="61650" x="5641975" y="6059488"/>
          <p14:tracePt t="61650" x="5646738" y="6062663"/>
          <p14:tracePt t="61650" x="5657850" y="6067425"/>
          <p14:tracePt t="61650" x="5661025" y="6070600"/>
          <p14:tracePt t="61650" x="5668963" y="6073775"/>
          <p14:tracePt t="61650" x="5676900" y="6078538"/>
          <p14:tracePt t="61650" x="5684838" y="6081713"/>
          <p14:tracePt t="61650" x="5689600" y="6086475"/>
          <p14:tracePt t="61650" x="5703888" y="6102350"/>
          <p14:tracePt t="61650" x="5719763" y="6108700"/>
          <p14:tracePt t="61650" x="5722938" y="6113463"/>
          <p14:tracePt t="61650" x="5730875" y="6116638"/>
          <p14:tracePt t="61650" x="5735638" y="6121400"/>
          <p14:tracePt t="61650" x="5746750" y="6124575"/>
          <p14:tracePt t="61650" x="5754688" y="6129338"/>
          <p14:tracePt t="61650" x="5757863" y="6129338"/>
          <p14:tracePt t="61650" x="5762625" y="6132513"/>
          <p14:tracePt t="61650" x="5770563" y="6135688"/>
          <p14:tracePt t="61650" x="5781675" y="6148388"/>
          <p14:tracePt t="61650" x="5792788" y="6151563"/>
          <p14:tracePt t="61650" x="5797550" y="6151563"/>
          <p14:tracePt t="61650" x="5800725" y="6156325"/>
          <p14:tracePt t="61650" x="5808663" y="6159500"/>
          <p14:tracePt t="61650" x="5830888" y="6167438"/>
          <p14:tracePt t="61650" x="5835650" y="6167438"/>
          <p14:tracePt t="61650" x="5843588" y="6175375"/>
          <p14:tracePt t="61650" x="5851525" y="6175375"/>
          <p14:tracePt t="61650" x="5854700" y="6178550"/>
          <p14:tracePt t="61650" x="5857875" y="6183313"/>
          <p14:tracePt t="61650" x="5865813" y="6183313"/>
          <p14:tracePt t="61650" x="5873750" y="6183313"/>
          <p14:tracePt t="61650" x="5886450" y="6189663"/>
          <p14:tracePt t="61650" x="5889625" y="6189663"/>
          <p14:tracePt t="61650" x="5900738" y="6194425"/>
          <p14:tracePt t="61650" x="5905500" y="6197600"/>
          <p14:tracePt t="61650" x="5913438" y="6197600"/>
          <p14:tracePt t="61650" x="5932488" y="6202363"/>
          <p14:tracePt t="61650" x="5935663" y="6205538"/>
          <p14:tracePt t="61650" x="5951538" y="6210300"/>
          <p14:tracePt t="61650" x="5959475" y="6210300"/>
          <p14:tracePt t="61650" x="5970588" y="6213475"/>
          <p14:tracePt t="61650" x="5978525" y="6213475"/>
          <p14:tracePt t="61650" x="5986463" y="6216650"/>
          <p14:tracePt t="61650" x="5997575" y="6216650"/>
          <p14:tracePt t="61650" x="6005513" y="6221413"/>
          <p14:tracePt t="61650" x="6013450" y="6221413"/>
          <p14:tracePt t="61650" x="6024563" y="6229350"/>
          <p14:tracePt t="61650" x="6032500" y="6229350"/>
          <p14:tracePt t="61650" x="6040438" y="6229350"/>
          <p14:tracePt t="61650" x="6043613" y="6232525"/>
          <p14:tracePt t="61650" x="6062663" y="6232525"/>
          <p14:tracePt t="61650" x="6070600" y="6237288"/>
          <p14:tracePt t="61650" x="6078538" y="6237288"/>
          <p14:tracePt t="61650" x="6086475" y="6237288"/>
          <p14:tracePt t="61650" x="6097588" y="6237288"/>
          <p14:tracePt t="61650" x="6105525" y="6237288"/>
          <p14:tracePt t="61650" x="6113463" y="6237288"/>
          <p14:tracePt t="61650" x="6124575" y="6240463"/>
          <p14:tracePt t="61650" x="6132513" y="6240463"/>
          <p14:tracePt t="61650" x="6140450" y="6240463"/>
          <p14:tracePt t="61650" x="6148388" y="6240463"/>
          <p14:tracePt t="61650" x="6156325" y="6240463"/>
          <p14:tracePt t="61650" x="6167438" y="6240463"/>
          <p14:tracePt t="61650" x="6175375" y="6240463"/>
          <p14:tracePt t="61650" x="6194425" y="6243638"/>
          <p14:tracePt t="61650" x="6197600" y="6243638"/>
          <p14:tracePt t="61650" x="6210300" y="6243638"/>
          <p14:tracePt t="61650" x="6218238" y="6243638"/>
          <p14:tracePt t="61650" x="6221413" y="6243638"/>
          <p14:tracePt t="61650" x="6237288" y="6243638"/>
          <p14:tracePt t="61650" x="6240463" y="6243638"/>
          <p14:tracePt t="61650" x="6248400" y="6243638"/>
          <p14:tracePt t="61650" x="6256338" y="6248400"/>
          <p14:tracePt t="61650" x="6264275" y="6248400"/>
          <p14:tracePt t="61650" x="6275388" y="6248400"/>
          <p14:tracePt t="61650" x="6283325" y="6248400"/>
          <p14:tracePt t="61650" x="6286500" y="6248400"/>
          <p14:tracePt t="61650" x="6299200" y="6248400"/>
          <p14:tracePt t="61650" x="6318250" y="6248400"/>
          <p14:tracePt t="61650" x="6326188" y="6248400"/>
          <p14:tracePt t="61650" x="6334125" y="6248400"/>
          <p14:tracePt t="61650" x="6340475" y="6248400"/>
          <p14:tracePt t="61650" x="6353175" y="6248400"/>
          <p14:tracePt t="61650" x="6361113" y="6248400"/>
          <p14:tracePt t="61650" x="6367463" y="6248400"/>
          <p14:tracePt t="61650" x="6375400" y="6248400"/>
          <p14:tracePt t="61650" x="6388100" y="6248400"/>
          <p14:tracePt t="61650" x="6394450" y="6248400"/>
          <p14:tracePt t="61650" x="6402388" y="6248400"/>
          <p14:tracePt t="61650" x="6407150" y="6248400"/>
          <p14:tracePt t="61650" x="6418263" y="6248400"/>
          <p14:tracePt t="61650" x="6421438" y="6248400"/>
          <p14:tracePt t="61650" x="6429375" y="6248400"/>
          <p14:tracePt t="61650" x="6442075" y="6248400"/>
          <p14:tracePt t="61650" x="6445250" y="6248400"/>
          <p14:tracePt t="61650" x="6453188" y="6248400"/>
          <p14:tracePt t="61650" x="6461125" y="6248400"/>
          <p14:tracePt t="61650" x="6464300" y="6248400"/>
          <p14:tracePt t="61650" x="6472238" y="6248400"/>
          <p14:tracePt t="61650" x="6480175" y="6248400"/>
          <p14:tracePt t="61650" x="6491288" y="6248400"/>
          <p14:tracePt t="61650" x="6496050" y="6248400"/>
          <p14:tracePt t="61650" x="6502400" y="6248400"/>
          <p14:tracePt t="61650" x="6507163" y="6248400"/>
          <p14:tracePt t="61650" x="6515100" y="6248400"/>
          <p14:tracePt t="61650" x="6523038" y="6248400"/>
          <p14:tracePt t="61650" x="6526213" y="6248400"/>
          <p14:tracePt t="61650" x="6530975" y="6243638"/>
          <p14:tracePt t="61650" x="6537325" y="6243638"/>
          <p14:tracePt t="61650" x="6542088" y="6243638"/>
          <p14:tracePt t="61650" x="6550025" y="6243638"/>
          <p14:tracePt t="61650" x="6553200" y="6243638"/>
          <p14:tracePt t="61650" x="6557963" y="6243638"/>
          <p14:tracePt t="61650" x="6569075" y="6243638"/>
          <p14:tracePt t="61650" x="6572250" y="6243638"/>
          <p14:tracePt t="61650" x="6577013" y="6240463"/>
          <p14:tracePt t="61650" x="6584950" y="6240463"/>
          <p14:tracePt t="61650" x="6588125" y="6240463"/>
          <p14:tracePt t="61650" x="6591300" y="6237288"/>
          <p14:tracePt t="61650" x="6596063" y="6237288"/>
          <p14:tracePt t="61650" x="6604000" y="6237288"/>
          <p14:tracePt t="61650" x="6607175" y="6237288"/>
          <p14:tracePt t="61650" x="6611938" y="6237288"/>
          <p14:tracePt t="61650" x="6615113" y="6237288"/>
          <p14:tracePt t="61650" x="6623050" y="6237288"/>
          <p14:tracePt t="61650" x="6626225" y="6232525"/>
          <p14:tracePt t="61650" x="6630988" y="6232525"/>
          <p14:tracePt t="61650" x="6634163" y="6232525"/>
          <p14:tracePt t="61650" x="6642100" y="6229350"/>
          <p14:tracePt t="61650" x="6645275" y="6229350"/>
          <p14:tracePt t="61650" x="6653213" y="6229350"/>
          <p14:tracePt t="61650" x="6657975" y="6229350"/>
          <p14:tracePt t="61650" x="6661150" y="6229350"/>
          <p14:tracePt t="61650" x="6665913" y="6224588"/>
          <p14:tracePt t="61650" x="6669088" y="6224588"/>
          <p14:tracePt t="61650" x="6672263" y="6224588"/>
          <p14:tracePt t="61650" x="6677025" y="6224588"/>
          <p14:tracePt t="61650" x="6680200" y="6224588"/>
          <p14:tracePt t="61650" x="6684963" y="6221413"/>
          <p14:tracePt t="61650" x="6688138" y="6221413"/>
          <p14:tracePt t="61650" x="6692900" y="6216650"/>
          <p14:tracePt t="61650" x="6696075" y="6216650"/>
          <p14:tracePt t="61650" x="6699250" y="6216650"/>
          <p14:tracePt t="61650" x="6704013" y="6213475"/>
          <p14:tracePt t="61650" x="6711950" y="6210300"/>
          <p14:tracePt t="61650" x="6719888" y="6205538"/>
          <p14:tracePt t="61650" x="6723063" y="6202363"/>
          <p14:tracePt t="61650" x="6726238" y="6202363"/>
          <p14:tracePt t="61650" x="6731000" y="6197600"/>
          <p14:tracePt t="61650" x="6734175" y="6194425"/>
          <p14:tracePt t="61650" x="6738938" y="6194425"/>
          <p14:tracePt t="61650" x="6742113" y="6186488"/>
          <p14:tracePt t="61650" x="6746875" y="6186488"/>
          <p14:tracePt t="61650" x="6750050" y="6183313"/>
          <p14:tracePt t="61650" x="6757988" y="6175375"/>
          <p14:tracePt t="61650" x="6765925" y="6170613"/>
          <p14:tracePt t="61650" x="6769100" y="6162675"/>
          <p14:tracePt t="61650" x="6769100" y="6159500"/>
          <p14:tracePt t="61650" x="6773863" y="6159500"/>
          <p14:tracePt t="61650" x="6777038" y="6156325"/>
          <p14:tracePt t="61650" x="6777038" y="6151563"/>
          <p14:tracePt t="61650" x="6781800" y="6148388"/>
          <p14:tracePt t="61650" x="6784975" y="6148388"/>
          <p14:tracePt t="61650" x="6784975" y="6143625"/>
          <p14:tracePt t="61650" x="6788150" y="6140450"/>
          <p14:tracePt t="61650" x="6792913" y="6135688"/>
          <p14:tracePt t="61650" x="6792913" y="6132513"/>
          <p14:tracePt t="61650" x="6796088" y="6132513"/>
          <p14:tracePt t="61650" x="6800850" y="6129338"/>
          <p14:tracePt t="61650" x="6804025" y="6121400"/>
          <p14:tracePt t="61650" x="6804025" y="6116638"/>
          <p14:tracePt t="61650" x="6808788" y="6113463"/>
          <p14:tracePt t="61650" x="6811963" y="6108700"/>
          <p14:tracePt t="61650" x="6815138" y="6105525"/>
          <p14:tracePt t="61650" x="6815138" y="6102350"/>
          <p14:tracePt t="61650" x="6819900" y="6097588"/>
          <p14:tracePt t="61650" x="6819900" y="6094413"/>
          <p14:tracePt t="61650" x="6823075" y="6089650"/>
          <p14:tracePt t="61650" x="6823075" y="6086475"/>
          <p14:tracePt t="61650" x="6827838" y="6081713"/>
          <p14:tracePt t="61650" x="6827838" y="6078538"/>
          <p14:tracePt t="61650" x="6831013" y="6073775"/>
          <p14:tracePt t="61650" x="6835775" y="6070600"/>
          <p14:tracePt t="61650" x="6835775" y="6067425"/>
          <p14:tracePt t="61650" x="6838950" y="6059488"/>
          <p14:tracePt t="61650" x="6846888" y="6051550"/>
          <p14:tracePt t="61650" x="6846888" y="6046788"/>
          <p14:tracePt t="61650" x="6850063" y="6043613"/>
          <p14:tracePt t="61650" x="6850063" y="6040438"/>
          <p14:tracePt t="61650" x="6854825" y="6035675"/>
          <p14:tracePt t="61650" x="6854825" y="6032500"/>
          <p14:tracePt t="61650" x="6858000" y="6027738"/>
          <p14:tracePt t="61650" x="6858000" y="6024563"/>
          <p14:tracePt t="61650" x="6862763" y="6024563"/>
          <p14:tracePt t="61650" x="6862763" y="6019800"/>
          <p14:tracePt t="61650" x="6865938" y="6016625"/>
          <p14:tracePt t="61650" x="6869113" y="6008688"/>
          <p14:tracePt t="61650" x="6869113" y="6005513"/>
          <p14:tracePt t="61650" x="6877050" y="5997575"/>
          <p14:tracePt t="61650" x="6877050" y="5992813"/>
          <p14:tracePt t="61650" x="6881813" y="5989638"/>
          <p14:tracePt t="61650" x="6881813" y="5986463"/>
          <p14:tracePt t="61650" x="6884988" y="5986463"/>
          <p14:tracePt t="61650" x="6884988" y="5981700"/>
          <p14:tracePt t="61650" x="6889750" y="5978525"/>
          <p14:tracePt t="61650" x="6889750" y="5973763"/>
          <p14:tracePt t="61650" x="6892925" y="5970588"/>
          <p14:tracePt t="61650" x="6892925" y="5965825"/>
          <p14:tracePt t="61650" x="6896100" y="5962650"/>
          <p14:tracePt t="61650" x="6900863" y="5959475"/>
          <p14:tracePt t="61650" x="6900863" y="5954713"/>
          <p14:tracePt t="61650" x="6904038" y="5946775"/>
          <p14:tracePt t="61650" x="6904038" y="5943600"/>
          <p14:tracePt t="61650" x="6908800" y="5943600"/>
          <p14:tracePt t="61650" x="6908800" y="5938838"/>
          <p14:tracePt t="61650" x="6908800" y="5935663"/>
          <p14:tracePt t="61650" x="6911975" y="5935663"/>
          <p14:tracePt t="61650" x="6911975" y="5932488"/>
          <p14:tracePt t="61650" x="6911975" y="5927725"/>
          <p14:tracePt t="61650" x="6911975" y="5924550"/>
          <p14:tracePt t="61650" x="6916738" y="5919788"/>
          <p14:tracePt t="61650" x="6916738" y="5916613"/>
          <p14:tracePt t="61650" x="6916738" y="5911850"/>
          <p14:tracePt t="61650" x="6919913" y="5911850"/>
          <p14:tracePt t="61650" x="6919913" y="5908675"/>
          <p14:tracePt t="61650" x="6919913" y="5905500"/>
          <p14:tracePt t="61650" x="6919913" y="5900738"/>
          <p14:tracePt t="61650" x="6923088" y="5897563"/>
          <p14:tracePt t="61650" x="6923088" y="5892800"/>
          <p14:tracePt t="61650" x="6927850" y="5892800"/>
          <p14:tracePt t="61650" x="6927850" y="5889625"/>
          <p14:tracePt t="61650" x="6927850" y="5884863"/>
          <p14:tracePt t="61650" x="6931025" y="5884863"/>
          <p14:tracePt t="61650" x="6931025" y="5881688"/>
          <p14:tracePt t="61650" x="6931025" y="5884863"/>
          <p14:tracePt t="61650" x="6931025" y="5889625"/>
          <p14:tracePt t="61650" x="6931025" y="5892800"/>
          <p14:tracePt t="61650" x="6931025" y="5897563"/>
          <p14:tracePt t="61650" x="6931025" y="5900738"/>
          <p14:tracePt t="61650" x="6935788" y="5900738"/>
          <p14:tracePt t="61650" x="6935788" y="5908675"/>
          <p14:tracePt t="61650" x="6935788" y="5911850"/>
          <p14:tracePt t="61650" x="6935788" y="5916613"/>
          <p14:tracePt t="61650" x="6935788" y="5919788"/>
          <p14:tracePt t="61650" x="6935788" y="5924550"/>
          <p14:tracePt t="61650" x="6935788" y="5932488"/>
          <p14:tracePt t="61650" x="6935788" y="5935663"/>
          <p14:tracePt t="61650" x="6935788" y="5938838"/>
          <p14:tracePt t="61650" x="6935788" y="5943600"/>
          <p14:tracePt t="61650" x="6935788" y="5946775"/>
          <p14:tracePt t="61650" x="6935788" y="5951538"/>
          <p14:tracePt t="61650" x="6935788" y="5954713"/>
          <p14:tracePt t="61650" x="6935788" y="5959475"/>
          <p14:tracePt t="61650" x="6935788" y="5962650"/>
          <p14:tracePt t="61650" x="6935788" y="5965825"/>
          <p14:tracePt t="61650" x="6935788" y="5970588"/>
          <p14:tracePt t="61650" x="6935788" y="5973763"/>
          <p14:tracePt t="61650" x="6935788" y="5978525"/>
          <p14:tracePt t="61650" x="6935788" y="5981700"/>
          <p14:tracePt t="61650" x="6935788" y="5986463"/>
          <p14:tracePt t="61650" x="6931025" y="5986463"/>
          <p14:tracePt t="61650" x="6931025" y="5989638"/>
          <p14:tracePt t="61650" x="6931025" y="5992813"/>
          <p14:tracePt t="61650" x="6931025" y="5997575"/>
          <p14:tracePt t="61650" x="6927850" y="6000750"/>
          <p14:tracePt t="61650" x="6927850" y="6005513"/>
          <p14:tracePt t="61650" x="6927850" y="6008688"/>
          <p14:tracePt t="61650" x="6927850" y="6013450"/>
          <p14:tracePt t="61650" x="6923088" y="6016625"/>
          <p14:tracePt t="61650" x="6919913" y="6024563"/>
          <p14:tracePt t="61650" x="6919913" y="6035675"/>
          <p14:tracePt t="61650" x="6916738" y="6035675"/>
          <p14:tracePt t="61650" x="6916738" y="6040438"/>
          <p14:tracePt t="61650" x="6911975" y="6046788"/>
          <p14:tracePt t="61650" x="6911975" y="6051550"/>
          <p14:tracePt t="61650" x="6908800" y="6054725"/>
          <p14:tracePt t="61650" x="6908800" y="6059488"/>
          <p14:tracePt t="61650" x="6904038" y="6062663"/>
          <p14:tracePt t="61650" x="6904038" y="6067425"/>
          <p14:tracePt t="61650" x="6900863" y="6073775"/>
          <p14:tracePt t="61650" x="6896100" y="6078538"/>
          <p14:tracePt t="61650" x="6896100" y="6081713"/>
          <p14:tracePt t="61650" x="6892925" y="6086475"/>
          <p14:tracePt t="61650" x="6892925" y="6089650"/>
          <p14:tracePt t="61650" x="6889750" y="6094413"/>
          <p14:tracePt t="61650" x="6889750" y="6097588"/>
          <p14:tracePt t="61650" x="6884988" y="6102350"/>
          <p14:tracePt t="61650" x="6881813" y="6105525"/>
          <p14:tracePt t="61650" x="6877050" y="6108700"/>
          <p14:tracePt t="61650" x="6873875" y="6113463"/>
          <p14:tracePt t="61650" x="6869113" y="6121400"/>
          <p14:tracePt t="61650" x="6865938" y="6121400"/>
          <p14:tracePt t="61650" x="6865938" y="6124575"/>
          <p14:tracePt t="61650" x="6862763" y="6129338"/>
          <p14:tracePt t="61650" x="6858000" y="6129338"/>
          <p14:tracePt t="61650" x="6854825" y="6132513"/>
          <p14:tracePt t="61650" x="6850063" y="6135688"/>
          <p14:tracePt t="61650" x="6850063" y="6140450"/>
          <p14:tracePt t="61650" x="6846888" y="6143625"/>
          <p14:tracePt t="61650" x="6842125" y="6148388"/>
          <p14:tracePt t="61650" x="6838950" y="6151563"/>
          <p14:tracePt t="61650" x="6835775" y="6151563"/>
          <p14:tracePt t="61650" x="6831013" y="6156325"/>
          <p14:tracePt t="61650" x="6827838" y="6156325"/>
          <p14:tracePt t="61650" x="6819900" y="6167438"/>
          <p14:tracePt t="61650" x="6815138" y="6170613"/>
          <p14:tracePt t="61650" x="6811963" y="6170613"/>
          <p14:tracePt t="61650" x="6808788" y="6175375"/>
          <p14:tracePt t="61650" x="6804025" y="6175375"/>
          <p14:tracePt t="61650" x="6800850" y="6178550"/>
          <p14:tracePt t="61650" x="6800850" y="6183313"/>
          <p14:tracePt t="61650" x="6796088" y="6183313"/>
          <p14:tracePt t="61650" x="6792913" y="6186488"/>
          <p14:tracePt t="61650" x="6788150" y="6186488"/>
          <p14:tracePt t="61650" x="6784975" y="6189663"/>
          <p14:tracePt t="61650" x="6781800" y="6194425"/>
          <p14:tracePt t="61650" x="6777038" y="6194425"/>
          <p14:tracePt t="61650" x="6773863" y="6194425"/>
          <p14:tracePt t="61650" x="6769100" y="6197600"/>
          <p14:tracePt t="61650" x="6765925" y="6197600"/>
          <p14:tracePt t="61650" x="6765925" y="6202363"/>
          <p14:tracePt t="61650" x="6757988" y="6202363"/>
          <p14:tracePt t="61650" x="6754813" y="6205538"/>
          <p14:tracePt t="61650" x="6750050" y="6210300"/>
          <p14:tracePt t="61650" x="6746875" y="6210300"/>
          <p14:tracePt t="61650" x="6742113" y="6210300"/>
          <p14:tracePt t="61650" x="6738938" y="6213475"/>
          <p14:tracePt t="61650" x="6734175" y="6216650"/>
          <p14:tracePt t="61650" x="6726238" y="6216650"/>
          <p14:tracePt t="61650" x="6723063" y="6221413"/>
          <p14:tracePt t="61650" x="6719888" y="6221413"/>
          <p14:tracePt t="61650" x="6715125" y="6221413"/>
          <p14:tracePt t="61650" x="6715125" y="6224588"/>
          <p14:tracePt t="61650" x="6711950" y="6224588"/>
          <p14:tracePt t="61650" x="6707188" y="6224588"/>
          <p14:tracePt t="61650" x="6704013" y="6229350"/>
          <p14:tracePt t="61650" x="6699250" y="6229350"/>
          <p14:tracePt t="61650" x="6696075" y="6229350"/>
          <p14:tracePt t="61650" x="6692900" y="6229350"/>
          <p14:tracePt t="61650" x="6688138" y="6232525"/>
          <p14:tracePt t="61650" x="6684963" y="6232525"/>
          <p14:tracePt t="61650" x="6680200" y="6232525"/>
          <p14:tracePt t="61650" x="6669088" y="6237288"/>
          <p14:tracePt t="61650" x="6665913" y="6240463"/>
          <p14:tracePt t="61650" x="6661150" y="6240463"/>
          <p14:tracePt t="61650" x="6657975" y="6240463"/>
          <p14:tracePt t="61650" x="6653213" y="6240463"/>
          <p14:tracePt t="61650" x="6650038" y="6240463"/>
          <p14:tracePt t="61650" x="6645275" y="6240463"/>
          <p14:tracePt t="61650" x="6638925" y="6243638"/>
          <p14:tracePt t="61650" x="6630988" y="6243638"/>
          <p14:tracePt t="61650" x="6630988" y="6248400"/>
          <p14:tracePt t="61650" x="6623050" y="6248400"/>
          <p14:tracePt t="61650" x="6615113" y="6248400"/>
          <p14:tracePt t="61650" x="6611938" y="6251575"/>
          <p14:tracePt t="61650" x="6607175" y="6251575"/>
          <p14:tracePt t="61650" x="6599238" y="6251575"/>
          <p14:tracePt t="61650" x="6591300" y="6251575"/>
          <p14:tracePt t="61650" x="6588125" y="6256338"/>
          <p14:tracePt t="61650" x="6584950" y="6256338"/>
          <p14:tracePt t="61650" x="6580188" y="6256338"/>
          <p14:tracePt t="61650" x="6572250" y="6256338"/>
          <p14:tracePt t="61650" x="6569075" y="6256338"/>
          <p14:tracePt t="61650" x="6564313" y="6259513"/>
          <p14:tracePt t="61650" x="6557963" y="6259513"/>
          <p14:tracePt t="61650" x="6553200" y="6259513"/>
          <p14:tracePt t="61650" x="6550025" y="6259513"/>
          <p14:tracePt t="61650" x="6537325" y="6259513"/>
          <p14:tracePt t="61650" x="6534150" y="6264275"/>
          <p14:tracePt t="61650" x="6523038" y="6264275"/>
          <p14:tracePt t="61650" x="6518275" y="6264275"/>
          <p14:tracePt t="61650" x="6515100" y="6264275"/>
          <p14:tracePt t="61650" x="6507163" y="6264275"/>
          <p14:tracePt t="61650" x="6502400" y="6264275"/>
          <p14:tracePt t="61650" x="6496050" y="6267450"/>
          <p14:tracePt t="61650" x="6491288" y="6267450"/>
          <p14:tracePt t="61650" x="6483350" y="6267450"/>
          <p14:tracePt t="61650" x="6480175" y="6267450"/>
          <p14:tracePt t="61650" x="6472238" y="6267450"/>
          <p14:tracePt t="61650" x="6469063" y="6267450"/>
          <p14:tracePt t="61650" x="6461125" y="6267450"/>
          <p14:tracePt t="61650" x="6453188" y="6267450"/>
          <p14:tracePt t="61650" x="6448425" y="6267450"/>
          <p14:tracePt t="61650" x="6429375" y="6267450"/>
          <p14:tracePt t="61650" x="6426200" y="6267450"/>
          <p14:tracePt t="61650" x="6418263" y="6270625"/>
          <p14:tracePt t="61650" x="6410325" y="6270625"/>
          <p14:tracePt t="61650" x="6402388" y="6270625"/>
          <p14:tracePt t="61650" x="6399213" y="6270625"/>
          <p14:tracePt t="61650" x="6388100" y="6270625"/>
          <p14:tracePt t="61650" x="6380163" y="6270625"/>
          <p14:tracePt t="61650" x="6372225" y="6270625"/>
          <p14:tracePt t="61650" x="6364288" y="6270625"/>
          <p14:tracePt t="61650" x="6353175" y="6270625"/>
          <p14:tracePt t="61650" x="6345238" y="6270625"/>
          <p14:tracePt t="61650" x="6340475" y="6270625"/>
          <p14:tracePt t="61650" x="6329363" y="6270625"/>
          <p14:tracePt t="61650" x="6326188" y="6275388"/>
          <p14:tracePt t="61650" x="6318250" y="6275388"/>
          <p14:tracePt t="61650" x="6310313" y="6275388"/>
          <p14:tracePt t="61650" x="6291263" y="6275388"/>
          <p14:tracePt t="61650" x="6283325" y="6275388"/>
          <p14:tracePt t="61650" x="6278563" y="6275388"/>
          <p14:tracePt t="61650" x="6272213" y="6275388"/>
          <p14:tracePt t="61650" x="6259513" y="6275388"/>
          <p14:tracePt t="61650" x="6251575" y="6275388"/>
          <p14:tracePt t="61650" x="6245225" y="6275388"/>
          <p14:tracePt t="61650" x="6240463" y="6275388"/>
          <p14:tracePt t="61650" x="6232525" y="6275388"/>
          <p14:tracePt t="61650" x="6224588" y="6275388"/>
          <p14:tracePt t="61650" x="6213475" y="6275388"/>
          <p14:tracePt t="61650" x="6205538" y="6275388"/>
          <p14:tracePt t="61650" x="6202363" y="6275388"/>
          <p14:tracePt t="61650" x="6194425" y="6275388"/>
          <p14:tracePt t="61650" x="6186488" y="6275388"/>
          <p14:tracePt t="61650" x="6178550" y="6275388"/>
          <p14:tracePt t="61650" x="6164263" y="6283325"/>
          <p14:tracePt t="61650" x="6156325" y="6283325"/>
          <p14:tracePt t="61650" x="6151563" y="6283325"/>
          <p14:tracePt t="61650" x="6143625" y="6283325"/>
          <p14:tracePt t="61650" x="6137275" y="6283325"/>
          <p14:tracePt t="61650" x="6132513" y="6283325"/>
          <p14:tracePt t="61650" x="6124575" y="6283325"/>
          <p14:tracePt t="61650" x="6113463" y="6283325"/>
          <p14:tracePt t="61650" x="6110288" y="6283325"/>
          <p14:tracePt t="61650" x="6102350" y="6283325"/>
          <p14:tracePt t="61650" x="6097588" y="6283325"/>
          <p14:tracePt t="61650" x="6089650" y="6283325"/>
          <p14:tracePt t="61650" x="6081713" y="6286500"/>
          <p14:tracePt t="61650" x="6078538" y="6286500"/>
          <p14:tracePt t="61650" x="6075363" y="6286500"/>
          <p14:tracePt t="61650" x="6067425" y="6286500"/>
          <p14:tracePt t="61650" x="6062663" y="6286500"/>
          <p14:tracePt t="61650" x="6054725" y="6286500"/>
          <p14:tracePt t="61650" x="6051550" y="6286500"/>
          <p14:tracePt t="61650" x="6040438" y="6286500"/>
          <p14:tracePt t="61650" x="6035675" y="6286500"/>
          <p14:tracePt t="61650" x="6027738" y="6286500"/>
          <p14:tracePt t="61650" x="6024563" y="6286500"/>
          <p14:tracePt t="61650" x="6013450" y="6286500"/>
          <p14:tracePt t="61650" x="6008688" y="6286500"/>
          <p14:tracePt t="61650" x="5997575" y="6286500"/>
          <p14:tracePt t="61650" x="5994400" y="6286500"/>
          <p14:tracePt t="61650" x="5989638" y="6286500"/>
          <p14:tracePt t="61650" x="5978525" y="6286500"/>
          <p14:tracePt t="61650" x="5973763" y="6286500"/>
          <p14:tracePt t="61650" x="5967413" y="6286500"/>
          <p14:tracePt t="61650" x="5959475" y="6286500"/>
          <p14:tracePt t="61650" x="5954713" y="6286500"/>
          <p14:tracePt t="61650" x="5951538" y="6286500"/>
          <p14:tracePt t="61650" x="5943600" y="6286500"/>
          <p14:tracePt t="61650" x="5940425" y="6286500"/>
          <p14:tracePt t="61650" x="5935663" y="6283325"/>
          <p14:tracePt t="61650" x="5932488" y="6283325"/>
          <p14:tracePt t="61650" x="5924550" y="6283325"/>
          <p14:tracePt t="61650" x="5913438" y="6278563"/>
          <p14:tracePt t="61650" x="5908675" y="6278563"/>
          <p14:tracePt t="61650" x="5900738" y="6278563"/>
          <p14:tracePt t="61650" x="5897563" y="6278563"/>
          <p14:tracePt t="61650" x="5892800" y="6275388"/>
          <p14:tracePt t="61650" x="5886450" y="6275388"/>
          <p14:tracePt t="61650" x="5878513" y="6275388"/>
          <p14:tracePt t="61650" x="5873750" y="6270625"/>
          <p14:tracePt t="61650" x="5870575" y="6270625"/>
          <p14:tracePt t="61650" x="5865813" y="6270625"/>
          <p14:tracePt t="61650" x="5857875" y="6267450"/>
          <p14:tracePt t="61650" x="5854700" y="6267450"/>
          <p14:tracePt t="61650" x="5851525" y="6267450"/>
          <p14:tracePt t="61650" x="5843588" y="6259513"/>
          <p14:tracePt t="61650" x="5838825" y="6259513"/>
          <p14:tracePt t="61650" x="5835650" y="6259513"/>
          <p14:tracePt t="61650" x="5830888" y="6256338"/>
          <p14:tracePt t="61650" x="5827713" y="6256338"/>
          <p14:tracePt t="61650" x="5819775" y="6256338"/>
          <p14:tracePt t="61650" x="5816600" y="6251575"/>
          <p14:tracePt t="61650" x="5800725" y="6248400"/>
          <p14:tracePt t="61650" x="5797550" y="6248400"/>
          <p14:tracePt t="61650" x="5789613" y="6243638"/>
          <p14:tracePt t="61650" x="5784850" y="6243638"/>
          <p14:tracePt t="61650" x="5781675" y="6240463"/>
          <p14:tracePt t="61650" x="5773738" y="6240463"/>
          <p14:tracePt t="61650" x="5770563" y="6237288"/>
          <p14:tracePt t="61650" x="5749925" y="6232525"/>
          <p14:tracePt t="61650" x="5746750" y="6232525"/>
          <p14:tracePt t="61650" x="5735638" y="6229350"/>
          <p14:tracePt t="61650" x="5730875" y="6224588"/>
          <p14:tracePt t="61650" x="5719763" y="6221413"/>
          <p14:tracePt t="61650" x="5708650" y="6221413"/>
          <p14:tracePt t="61650" x="5703888" y="6216650"/>
          <p14:tracePt t="61650" x="5700713" y="6213475"/>
          <p14:tracePt t="61650" x="5692775" y="6213475"/>
          <p14:tracePt t="61650" x="5684838" y="6210300"/>
          <p14:tracePt t="61650" x="5681663" y="6210300"/>
          <p14:tracePt t="61650" x="5676900" y="6205538"/>
          <p14:tracePt t="61650" x="5668963" y="6205538"/>
          <p14:tracePt t="61650" x="5665788" y="6202363"/>
          <p14:tracePt t="61650" x="5661025" y="6197600"/>
          <p14:tracePt t="61650" x="5657850" y="6197600"/>
          <p14:tracePt t="61650" x="5654675" y="6194425"/>
          <p14:tracePt t="61650" x="5646738" y="6194425"/>
          <p14:tracePt t="61650" x="5641975" y="6189663"/>
          <p14:tracePt t="61650" x="5638800" y="6189663"/>
          <p14:tracePt t="61650" x="5627688" y="6186488"/>
          <p14:tracePt t="61650" x="5622925" y="6186488"/>
          <p14:tracePt t="61650" x="5619750" y="6183313"/>
          <p14:tracePt t="61650" x="5614988" y="6178550"/>
          <p14:tracePt t="61650" x="5603875" y="6178550"/>
          <p14:tracePt t="61650" x="5595938" y="6170613"/>
          <p14:tracePt t="61650" x="5592763" y="6170613"/>
          <p14:tracePt t="61650" x="5588000" y="6167438"/>
          <p14:tracePt t="61650" x="5584825" y="6167438"/>
          <p14:tracePt t="61650" x="5580063" y="6162675"/>
          <p14:tracePt t="61650" x="5576888" y="6159500"/>
          <p14:tracePt t="61650" x="5573713" y="6159500"/>
          <p14:tracePt t="61650" x="5568950" y="6156325"/>
          <p14:tracePt t="61650" x="5565775" y="6156325"/>
          <p14:tracePt t="61650" x="5561013" y="6151563"/>
          <p14:tracePt t="61650" x="5553075" y="6148388"/>
          <p14:tracePt t="61650" x="5549900" y="6148388"/>
          <p14:tracePt t="61650" x="5546725" y="6143625"/>
          <p14:tracePt t="61650" x="5534025" y="6140450"/>
          <p14:tracePt t="61650" x="5534025" y="6135688"/>
          <p14:tracePt t="61650" x="5526088" y="6132513"/>
          <p14:tracePt t="61650" x="5522913" y="6132513"/>
          <p14:tracePt t="61650" x="5519738" y="6129338"/>
          <p14:tracePt t="61650" x="5514975" y="6124575"/>
          <p14:tracePt t="61650" x="5511800" y="6124575"/>
          <p14:tracePt t="61650" x="5511800" y="6121400"/>
          <p14:tracePt t="61650" x="5507038" y="6121400"/>
          <p14:tracePt t="61650" x="5503863" y="6116638"/>
          <p14:tracePt t="61650" x="5495925" y="6113463"/>
          <p14:tracePt t="61650" x="5495925" y="6108700"/>
          <p14:tracePt t="61650" x="5487988" y="6105525"/>
          <p14:tracePt t="61650" x="5484813" y="6102350"/>
          <p14:tracePt t="61650" x="5476875" y="6102350"/>
          <p14:tracePt t="61650" x="5472113" y="6097588"/>
          <p14:tracePt t="61650" x="5468938" y="6094413"/>
          <p14:tracePt t="61650" x="5465763" y="6094413"/>
          <p14:tracePt t="61650" x="5461000" y="6089650"/>
          <p14:tracePt t="61650" x="5457825" y="6086475"/>
          <p14:tracePt t="61650" x="5453063" y="6086475"/>
          <p14:tracePt t="61650" x="5449888" y="6081713"/>
          <p14:tracePt t="61650" x="5445125" y="6081713"/>
          <p14:tracePt t="61650" x="5441950" y="6078538"/>
          <p14:tracePt t="61650" x="5437188" y="6078538"/>
          <p14:tracePt t="61650" x="5437188" y="6073775"/>
          <p14:tracePt t="61650" x="5434013" y="6070600"/>
          <p14:tracePt t="61650" x="5430838" y="6070600"/>
          <p14:tracePt t="61650" x="5426075" y="6067425"/>
          <p14:tracePt t="61650" x="5422900" y="6067425"/>
          <p14:tracePt t="61650" x="5414963" y="6062663"/>
          <p14:tracePt t="61650" x="5414963" y="6059488"/>
          <p14:tracePt t="61650" x="5410200" y="6059488"/>
          <p14:tracePt t="61650" x="5407025" y="6059488"/>
          <p14:tracePt t="61650" x="5407025" y="6054725"/>
          <p14:tracePt t="61650" x="5403850" y="6054725"/>
          <p14:tracePt t="61650" x="5403850" y="6051550"/>
          <p14:tracePt t="61650" x="5399088" y="6051550"/>
          <p14:tracePt t="61650" x="5395913" y="6051550"/>
          <p14:tracePt t="61650" x="5395913" y="6046788"/>
          <p14:tracePt t="61650" x="5391150" y="6046788"/>
          <p14:tracePt t="61650" x="5391150" y="6043613"/>
          <p14:tracePt t="61650" x="5387975" y="6043613"/>
          <p14:tracePt t="61650" x="5383213" y="6040438"/>
          <p14:tracePt t="61650" x="5380038" y="6035675"/>
          <p14:tracePt t="61650" x="5376863" y="6035675"/>
          <p14:tracePt t="61650" x="5376863" y="6032500"/>
          <p14:tracePt t="61650" x="5372100" y="6032500"/>
          <p14:tracePt t="61650" x="5372100" y="6027738"/>
          <p14:tracePt t="61650" x="5372100" y="6024563"/>
          <p14:tracePt t="61650" x="5368925" y="6024563"/>
          <p14:tracePt t="61650" x="5368925" y="6019800"/>
          <p14:tracePt t="61650" x="5364163" y="6016625"/>
          <p14:tracePt t="61650" x="5364163" y="6013450"/>
          <p14:tracePt t="61650" x="5364163" y="6008688"/>
          <p14:tracePt t="61650" x="5360988" y="6008688"/>
          <p14:tracePt t="61650" x="5360988" y="6005513"/>
          <p14:tracePt t="61650" x="5360988" y="6000750"/>
          <p14:tracePt t="61650" x="5360988" y="5997575"/>
          <p14:tracePt t="61650" x="5360988" y="5992813"/>
          <p14:tracePt t="61650" x="5356225" y="5992813"/>
          <p14:tracePt t="61650" x="5356225" y="5989638"/>
          <p14:tracePt t="61650" x="5356225" y="5986463"/>
          <p14:tracePt t="61650" x="5356225" y="5981700"/>
          <p14:tracePt t="61650" x="5356225" y="5978525"/>
          <p14:tracePt t="61650" x="5356225" y="5973763"/>
          <p14:tracePt t="61650" x="5356225" y="5970588"/>
          <p14:tracePt t="61650" x="5356225" y="5965825"/>
          <p14:tracePt t="61650" x="5356225" y="5962650"/>
          <p14:tracePt t="61650" x="5356225" y="5959475"/>
          <p14:tracePt t="61650" x="5356225" y="5954713"/>
          <p14:tracePt t="61650" x="5356225" y="5951538"/>
          <p14:tracePt t="61650" x="5356225" y="5946775"/>
          <p14:tracePt t="61650" x="5356225" y="5943600"/>
          <p14:tracePt t="61650" x="5356225" y="5938838"/>
          <p14:tracePt t="61650" x="5356225" y="5935663"/>
          <p14:tracePt t="61650" x="5356225" y="5932488"/>
          <p14:tracePt t="61650" x="5356225" y="5927725"/>
          <p14:tracePt t="61650" x="5356225" y="5924550"/>
          <p14:tracePt t="61650" x="5356225" y="5919788"/>
          <p14:tracePt t="61650" x="5360988" y="5919788"/>
          <p14:tracePt t="61650" x="5360988" y="5916613"/>
          <p14:tracePt t="61650" x="5360988" y="5911850"/>
          <p14:tracePt t="61650" x="5360988" y="5908675"/>
          <p14:tracePt t="61650" x="5364163" y="5905500"/>
          <p14:tracePt t="61650" x="5364163" y="5900738"/>
          <p14:tracePt t="61650" x="5364163" y="5897563"/>
          <p14:tracePt t="61650" x="5364163" y="5892800"/>
          <p14:tracePt t="61650" x="5368925" y="5889625"/>
          <p14:tracePt t="61650" x="5368925" y="5884863"/>
          <p14:tracePt t="61650" x="5368925" y="5881688"/>
          <p14:tracePt t="61650" x="5372100" y="5881688"/>
          <p14:tracePt t="61650" x="5372100" y="5878513"/>
          <p14:tracePt t="61650" x="5372100" y="5873750"/>
          <p14:tracePt t="61650" x="5372100" y="5870575"/>
          <p14:tracePt t="61650" x="5376863" y="5870575"/>
          <p14:tracePt t="61650" x="5376863" y="5865813"/>
          <p14:tracePt t="61650" x="5376863" y="5862638"/>
          <p14:tracePt t="61650" x="5380038" y="5857875"/>
          <p14:tracePt t="61650" x="5380038" y="5854700"/>
          <p14:tracePt t="61650" x="5380038" y="5849938"/>
          <p14:tracePt t="61650" x="5383213" y="5849938"/>
          <p14:tracePt t="61650" x="5383213" y="5846763"/>
          <p14:tracePt t="61650" x="5383213" y="5843588"/>
          <p14:tracePt t="61650" x="5380038" y="5843588"/>
          <p14:tracePt t="61650" x="5380038" y="5846763"/>
          <p14:tracePt t="61650" x="5376863" y="5846763"/>
          <p14:tracePt t="61650" x="5372100" y="5846763"/>
          <p14:tracePt t="61650" x="5372100" y="5849938"/>
          <p14:tracePt t="61650" x="5368925" y="5849938"/>
          <p14:tracePt t="61650" x="5368925" y="5854700"/>
          <p14:tracePt t="61650" x="5364163" y="5854700"/>
          <p14:tracePt t="61650" x="5364163" y="5857875"/>
          <p14:tracePt t="61650" x="5364163" y="5862638"/>
          <p14:tracePt t="61650" x="5360988" y="5862638"/>
          <p14:tracePt t="61650" x="5356225" y="5862638"/>
          <p14:tracePt t="61650" x="5356225" y="5865813"/>
          <p14:tracePt t="61650" x="5356225" y="5870575"/>
          <p14:tracePt t="61650" x="5353050" y="5870575"/>
          <p14:tracePt t="61650" x="5353050" y="5873750"/>
          <p14:tracePt t="61650" x="5349875" y="5873750"/>
          <p14:tracePt t="61650" x="5349875" y="5878513"/>
          <p14:tracePt t="61650" x="5345113" y="5881688"/>
          <p14:tracePt t="61650" x="5345113" y="5884863"/>
          <p14:tracePt t="61650" x="5341938" y="5884863"/>
          <p14:tracePt t="61650" x="5341938" y="5889625"/>
          <p14:tracePt t="61650" x="5337175" y="5889625"/>
          <p14:tracePt t="61650" x="5337175" y="5892800"/>
          <p14:tracePt t="61650" x="5337175" y="5897563"/>
          <p14:tracePt t="61650" x="5334000" y="5897563"/>
          <p14:tracePt t="61650" x="5334000" y="5900738"/>
          <p14:tracePt t="61650" x="5329238" y="5900738"/>
          <p14:tracePt t="61650" x="5329238" y="5905500"/>
          <p14:tracePt t="61650" x="5329238" y="5908675"/>
          <p14:tracePt t="61650" x="5326063" y="5908675"/>
          <p14:tracePt t="61650" x="5326063" y="5911850"/>
          <p14:tracePt t="61650" x="5329238" y="5911850"/>
          <p14:tracePt t="61650" x="5334000" y="5911850"/>
          <p14:tracePt t="61650" x="5337175" y="5911850"/>
          <p14:tracePt t="61650" x="5341938" y="5911850"/>
          <p14:tracePt t="61650" x="5345113" y="5911850"/>
          <p14:tracePt t="61650" x="5349875" y="5911850"/>
          <p14:tracePt t="61650" x="5353050" y="5911850"/>
          <p14:tracePt t="61650" x="5356225" y="5911850"/>
          <p14:tracePt t="61650" x="5353050" y="5911850"/>
          <p14:tracePt t="61650" x="5353050" y="5908675"/>
          <p14:tracePt t="61650" x="5356225" y="5908675"/>
          <p14:tracePt t="61650" x="5356225" y="5905500"/>
          <p14:tracePt t="61650" x="5360988" y="5905500"/>
          <p14:tracePt t="61650" x="5360988" y="5900738"/>
          <p14:tracePt t="61650" x="5364163" y="5900738"/>
          <p14:tracePt t="61650" x="5364163" y="5897563"/>
          <p14:tracePt t="61650" x="5368925" y="5897563"/>
          <p14:tracePt t="61650" x="5368925" y="5892800"/>
          <p14:tracePt t="61650" x="5368925" y="5889625"/>
          <p14:tracePt t="61650" x="5372100" y="5889625"/>
          <p14:tracePt t="61650" x="5372100" y="5884863"/>
          <p14:tracePt t="61650" x="5372100" y="5881688"/>
          <p14:tracePt t="61650" x="5372100" y="5878513"/>
          <p14:tracePt t="61650" x="5372100" y="5873750"/>
          <p14:tracePt t="61650" x="5372100" y="5870575"/>
          <p14:tracePt t="61650" x="5376863" y="5870575"/>
          <p14:tracePt t="61650" x="5376863" y="5865813"/>
          <p14:tracePt t="61650" x="5376863" y="5862638"/>
          <p14:tracePt t="61650" x="5376863" y="5857875"/>
          <p14:tracePt t="61650" x="5376863" y="5854700"/>
          <p14:tracePt t="61650" x="5376863" y="5849938"/>
          <p14:tracePt t="61650" x="5380038" y="5849938"/>
          <p14:tracePt t="61650" x="5380038" y="5846763"/>
          <p14:tracePt t="61650" x="5380038" y="5843588"/>
          <p14:tracePt t="65653" x="5383213" y="5843588"/>
          <p14:tracePt t="65660" x="5387975" y="5846763"/>
          <p14:tracePt t="65665" x="5391150" y="5849938"/>
          <p14:tracePt t="65670" x="5395913" y="5854700"/>
          <p14:tracePt t="65673" x="5399088" y="5854700"/>
          <p14:tracePt t="65674" x="5399088" y="5857875"/>
          <p14:tracePt t="65677" x="5403850" y="5862638"/>
          <p14:tracePt t="65679" x="5407025" y="5862638"/>
          <p14:tracePt t="65680" x="5410200" y="5865813"/>
          <p14:tracePt t="65683" x="5414963" y="5870575"/>
          <p14:tracePt t="65685" x="5418138" y="5870575"/>
          <p14:tracePt t="65686" x="5418138" y="5873750"/>
          <p14:tracePt t="65687" x="5422900" y="5873750"/>
          <p14:tracePt t="65688" x="5422900" y="5878513"/>
          <p14:tracePt t="65689" x="5426075" y="5878513"/>
          <p14:tracePt t="65690" x="5426075" y="5881688"/>
          <p14:tracePt t="65691" x="5430838" y="5881688"/>
          <p14:tracePt t="65693" x="5434013" y="5884863"/>
          <p14:tracePt t="65695" x="5437188" y="5889625"/>
          <p14:tracePt t="65697" x="5441950" y="5889625"/>
          <p14:tracePt t="65699" x="5445125" y="5892800"/>
          <p14:tracePt t="65701" x="5449888" y="5897563"/>
          <p14:tracePt t="65703" x="5453063" y="5900738"/>
          <p14:tracePt t="65705" x="5457825" y="5905500"/>
          <p14:tracePt t="65707" x="5461000" y="5905500"/>
          <p14:tracePt t="65708" x="5465763" y="5908675"/>
          <p14:tracePt t="65709" x="5465763" y="5911850"/>
          <p14:tracePt t="65711" x="5468938" y="5911850"/>
          <p14:tracePt t="65713" x="5468938" y="5916613"/>
          <p14:tracePt t="65714" x="5472113" y="5916613"/>
          <p14:tracePt t="65716" x="5476875" y="5919788"/>
          <p14:tracePt t="65719" x="5480050" y="5924550"/>
          <p14:tracePt t="65722" x="5484813" y="5924550"/>
          <p14:tracePt t="65724" x="5484813" y="5927725"/>
          <p14:tracePt t="65728" x="5487988" y="5932488"/>
          <p14:tracePt t="65732" x="5492750" y="5932488"/>
          <p14:tracePt t="65733" x="5492750" y="5935663"/>
          <p14:tracePt t="65736" x="5495925" y="5935663"/>
          <p14:tracePt t="65738" x="5495925" y="5938838"/>
          <p14:tracePt t="65740" x="5499100" y="5938838"/>
          <p14:tracePt t="65742" x="5499100" y="5943600"/>
          <p14:tracePt t="65746" x="5503863" y="5946775"/>
          <p14:tracePt t="65749" x="5503863" y="5951538"/>
          <p14:tracePt t="65751" x="5507038" y="5951538"/>
          <p14:tracePt t="65752" x="5511800" y="5951538"/>
          <p14:tracePt t="65753" x="5511800" y="5954713"/>
          <p14:tracePt t="65755" x="5514975" y="5959475"/>
          <p14:tracePt t="65757" x="5514975" y="5965825"/>
          <p14:tracePt t="65758" x="5519738" y="5965825"/>
          <p14:tracePt t="65760" x="5522913" y="5970588"/>
          <p14:tracePt t="65762" x="5526088" y="5973763"/>
          <p14:tracePt t="65763" x="5530850" y="5973763"/>
          <p14:tracePt t="65764" x="5530850" y="5978525"/>
          <p14:tracePt t="65766" x="5534025" y="5986463"/>
          <p14:tracePt t="65768" x="5538788" y="5989638"/>
          <p14:tracePt t="65769" x="5541963" y="5992813"/>
          <p14:tracePt t="65771" x="5546725" y="5997575"/>
          <p14:tracePt t="65772" x="5546725" y="6000750"/>
          <p14:tracePt t="65773" x="5549900" y="6000750"/>
          <p14:tracePt t="65774" x="5553075" y="6005513"/>
          <p14:tracePt t="65775" x="5553075" y="6008688"/>
          <p14:tracePt t="65776" x="5565775" y="6013450"/>
          <p14:tracePt t="65777" x="5565775" y="6016625"/>
          <p14:tracePt t="65778" x="5568950" y="6016625"/>
          <p14:tracePt t="65779" x="5573713" y="6019800"/>
          <p14:tracePt t="65780" x="5576888" y="6024563"/>
          <p14:tracePt t="65782" x="5584825" y="6027738"/>
          <p14:tracePt t="65783" x="5588000" y="6032500"/>
          <p14:tracePt t="65785" x="5592763" y="6040438"/>
          <p14:tracePt t="65786" x="5600700" y="6043613"/>
          <p14:tracePt t="65788" x="5603875" y="6051550"/>
          <p14:tracePt t="65789" x="5607050" y="6051550"/>
          <p14:tracePt t="65790" x="5614988" y="6054725"/>
          <p14:tracePt t="65791" x="5619750" y="6059488"/>
          <p14:tracePt t="65792" x="5622925" y="6062663"/>
          <p14:tracePt t="65793" x="5627688" y="6067425"/>
          <p14:tracePt t="65794" x="5630863" y="6070600"/>
          <p14:tracePt t="65795" x="5634038" y="6073775"/>
          <p14:tracePt t="65796" x="5638800" y="6078538"/>
          <p14:tracePt t="65797" x="5646738" y="6081713"/>
          <p14:tracePt t="65799" x="5654675" y="6086475"/>
          <p14:tracePt t="65800" x="5657850" y="6089650"/>
          <p14:tracePt t="65801" x="5668963" y="6097588"/>
          <p14:tracePt t="65803" x="5676900" y="6105525"/>
          <p14:tracePt t="65804" x="5684838" y="6108700"/>
          <p14:tracePt t="65805" x="5692775" y="6113463"/>
          <p14:tracePt t="65807" x="5700713" y="6116638"/>
          <p14:tracePt t="65808" x="5703888" y="6121400"/>
          <p14:tracePt t="65809" x="5708650" y="6121400"/>
          <p14:tracePt t="65810" x="5711825" y="6129338"/>
          <p14:tracePt t="65811" x="5719763" y="6129338"/>
          <p14:tracePt t="65812" x="5722938" y="6132513"/>
          <p14:tracePt t="65813" x="5730875" y="6135688"/>
          <p14:tracePt t="65814" x="5735638" y="6140450"/>
          <p14:tracePt t="65816" x="5749925" y="6143625"/>
          <p14:tracePt t="65817" x="5754688" y="6148388"/>
          <p14:tracePt t="65818" x="5762625" y="6151563"/>
          <p14:tracePt t="65820" x="5770563" y="6156325"/>
          <p14:tracePt t="65821" x="5776913" y="6159500"/>
          <p14:tracePt t="65822" x="5781675" y="6162675"/>
          <p14:tracePt t="65834" x="5851525" y="6189663"/>
          <p14:tracePt t="65835" x="5857875" y="6194425"/>
          <p14:tracePt t="65836" x="5870575" y="6202363"/>
          <p14:tracePt t="65837" x="5873750" y="6205538"/>
          <p14:tracePt t="65839" x="5881688" y="6205538"/>
          <p14:tracePt t="65840" x="5886450" y="6205538"/>
          <p14:tracePt t="65841" x="5892800" y="6210300"/>
          <p14:tracePt t="65842" x="5897563" y="6210300"/>
          <p14:tracePt t="65843" x="5905500" y="6213475"/>
          <p14:tracePt t="65844" x="5908675" y="6213475"/>
          <p14:tracePt t="65845" x="5913438" y="6216650"/>
          <p14:tracePt t="65846" x="5924550" y="6221413"/>
          <p14:tracePt t="65847" x="5927725" y="6221413"/>
          <p14:tracePt t="65849" x="5940425" y="6224588"/>
          <p14:tracePt t="65850" x="5946775" y="6229350"/>
          <p14:tracePt t="65852" x="5954713" y="6232525"/>
          <p14:tracePt t="65853" x="5962650" y="6232525"/>
          <p14:tracePt t="65854" x="5967413" y="6237288"/>
          <p14:tracePt t="65855" x="5973763" y="6237288"/>
          <p14:tracePt t="65855" x="5978525" y="6240463"/>
          <p14:tracePt t="65856" x="5986463" y="6240463"/>
          <p14:tracePt t="65857" x="5989638" y="6240463"/>
          <p14:tracePt t="65858" x="5994400" y="6243638"/>
          <p14:tracePt t="65859" x="6005513" y="6248400"/>
          <p14:tracePt t="65861" x="6008688" y="6248400"/>
          <p14:tracePt t="65862" x="6016625" y="6248400"/>
          <p14:tracePt t="65863" x="6021388" y="6251575"/>
          <p14:tracePt t="65864" x="6027738" y="6251575"/>
          <p14:tracePt t="65866" x="6040438" y="6256338"/>
          <p14:tracePt t="65867" x="6043613" y="6259513"/>
          <p14:tracePt t="65869" x="6059488" y="6259513"/>
          <p14:tracePt t="65870" x="6062663" y="6264275"/>
          <p14:tracePt t="65871" x="6070600" y="6264275"/>
          <p14:tracePt t="65872" x="6081713" y="6267450"/>
          <p14:tracePt t="65873" x="6086475" y="6267450"/>
          <p14:tracePt t="65874" x="6094413" y="6270625"/>
          <p14:tracePt t="65875" x="6097588" y="6270625"/>
          <p14:tracePt t="65876" x="6105525" y="6275388"/>
          <p14:tracePt t="65877" x="6110288" y="6275388"/>
          <p14:tracePt t="65878" x="6116638" y="6283325"/>
          <p14:tracePt t="65879" x="6129338" y="6283325"/>
          <p14:tracePt t="65880" x="6137275" y="6286500"/>
          <p14:tracePt t="65882" x="6143625" y="6294438"/>
          <p14:tracePt t="65883" x="6156325" y="6294438"/>
          <p14:tracePt t="65885" x="6167438" y="6297613"/>
          <p14:tracePt t="65886" x="6178550" y="6302375"/>
          <p14:tracePt t="65887" x="6186488" y="6305550"/>
          <p14:tracePt t="65888" x="6194425" y="6305550"/>
          <p14:tracePt t="65889" x="6205538" y="6310313"/>
          <p14:tracePt t="65890" x="6213475" y="6318250"/>
          <p14:tracePt t="65891" x="6218238" y="6318250"/>
          <p14:tracePt t="65892" x="6232525" y="6321425"/>
          <p14:tracePt t="65893" x="6240463" y="6321425"/>
          <p14:tracePt t="65894" x="6248400" y="6326188"/>
          <p14:tracePt t="65895" x="6259513" y="6329363"/>
          <p14:tracePt t="65896" x="6264275" y="6329363"/>
          <p14:tracePt t="65897" x="6275388" y="6332538"/>
          <p14:tracePt t="65899" x="6294438" y="6337300"/>
          <p14:tracePt t="65900" x="6305550" y="6345238"/>
          <p14:tracePt t="65902" x="6334125" y="6348413"/>
          <p14:tracePt t="65903" x="6340475" y="6348413"/>
          <p14:tracePt t="65904" x="6364288" y="6356350"/>
          <p14:tracePt t="65905" x="6372225" y="6356350"/>
          <p14:tracePt t="65907" x="6388100" y="6356350"/>
          <p14:tracePt t="65908" x="6394450" y="6364288"/>
          <p14:tracePt t="65909" x="6410325" y="6364288"/>
          <p14:tracePt t="65910" x="6421438" y="6367463"/>
          <p14:tracePt t="65911" x="6429375" y="6367463"/>
          <p14:tracePt t="65912" x="6445250" y="6367463"/>
          <p14:tracePt t="65913" x="6453188" y="6372225"/>
          <p14:tracePt t="65914" x="6461125" y="6372225"/>
          <p14:tracePt t="65916" x="6491288" y="6372225"/>
          <p14:tracePt t="65917" x="6507163" y="6375400"/>
          <p14:tracePt t="65919" x="6523038" y="6375400"/>
          <p14:tracePt t="65920" x="6537325" y="6375400"/>
          <p14:tracePt t="65921" x="6545263" y="6380163"/>
          <p14:tracePt t="65922" x="6561138" y="6380163"/>
          <p14:tracePt t="65923" x="6577013" y="6380163"/>
          <p14:tracePt t="65924" x="6584950" y="6380163"/>
          <p14:tracePt t="65925" x="6599238" y="6386513"/>
          <p14:tracePt t="65926" x="6607175" y="6386513"/>
          <p14:tracePt t="65927" x="6615113" y="6386513"/>
          <p14:tracePt t="65928" x="6630988" y="6391275"/>
          <p14:tracePt t="65929" x="6638925" y="6391275"/>
          <p14:tracePt t="65930" x="6653213" y="6391275"/>
          <p14:tracePt t="65932" x="6669088" y="6391275"/>
          <p14:tracePt t="65933" x="6680200" y="6391275"/>
          <p14:tracePt t="65935" x="6696075" y="6391275"/>
          <p14:tracePt t="65935" x="6711950" y="6391275"/>
          <p14:tracePt t="65936" x="6719888" y="6391275"/>
          <p14:tracePt t="65938" x="6726238" y="6391275"/>
          <p14:tracePt t="65939" x="6738938" y="6391275"/>
          <p14:tracePt t="65940" x="6750050" y="6391275"/>
          <p14:tracePt t="65941" x="6754813" y="6391275"/>
          <p14:tracePt t="65942" x="6761163" y="6391275"/>
          <p14:tracePt t="65943" x="6777038" y="6391275"/>
          <p14:tracePt t="65944" x="6784975" y="6391275"/>
          <p14:tracePt t="65945" x="6788150" y="6391275"/>
          <p14:tracePt t="65946" x="6800850" y="6391275"/>
          <p14:tracePt t="65947" x="6808788" y="6391275"/>
          <p14:tracePt t="65949" x="6823075" y="6391275"/>
          <p14:tracePt t="65950" x="6838950" y="6391275"/>
          <p14:tracePt t="65952" x="6850063" y="6391275"/>
          <p14:tracePt t="65953" x="6854825" y="6391275"/>
          <p14:tracePt t="65954" x="6862763" y="6391275"/>
          <p14:tracePt t="65955" x="6865938" y="6391275"/>
          <p14:tracePt t="65956" x="6873875" y="6391275"/>
          <p14:tracePt t="65957" x="6881813" y="6391275"/>
          <p14:tracePt t="65958" x="6892925" y="6391275"/>
          <p14:tracePt t="65959" x="6896100" y="6386513"/>
          <p14:tracePt t="65960" x="6904038" y="6386513"/>
          <p14:tracePt t="65961" x="6911975" y="6386513"/>
          <p14:tracePt t="65962" x="6916738" y="6386513"/>
          <p14:tracePt t="65963" x="6923088" y="6383338"/>
          <p14:tracePt t="65964" x="6927850" y="6383338"/>
          <p14:tracePt t="65966" x="6938963" y="6383338"/>
          <p14:tracePt t="65967" x="6946900" y="6383338"/>
          <p14:tracePt t="65968" x="6950075" y="6380163"/>
          <p14:tracePt t="65969" x="6962775" y="6380163"/>
          <p14:tracePt t="65970" x="6965950" y="6375400"/>
          <p14:tracePt t="65971" x="6970713" y="6375400"/>
          <p14:tracePt t="65972" x="6978650" y="6375400"/>
          <p14:tracePt t="65973" x="6981825" y="6375400"/>
          <p14:tracePt t="65974" x="6989763" y="6372225"/>
          <p14:tracePt t="65975" x="6992938" y="6372225"/>
          <p14:tracePt t="65976" x="7000875" y="6372225"/>
          <p14:tracePt t="65977" x="7005638" y="6367463"/>
          <p14:tracePt t="65978" x="7011988" y="6367463"/>
          <p14:tracePt t="65979" x="7016750" y="6364288"/>
          <p14:tracePt t="65980" x="7019925" y="6364288"/>
          <p14:tracePt t="65982" x="7032625" y="6364288"/>
          <p14:tracePt t="65984" x="7038975" y="6359525"/>
          <p14:tracePt t="65985" x="7043738" y="6359525"/>
          <p14:tracePt t="65986" x="7051675" y="6359525"/>
          <p14:tracePt t="65987" x="7062788" y="6353175"/>
          <p14:tracePt t="65988" x="7065963" y="6353175"/>
          <p14:tracePt t="65988" x="7070725" y="6348413"/>
          <p14:tracePt t="65989" x="7073900" y="6348413"/>
          <p14:tracePt t="65990" x="7081838" y="6345238"/>
          <p14:tracePt t="65991" x="7086600" y="6345238"/>
          <p14:tracePt t="65993" x="7089775" y="6345238"/>
          <p14:tracePt t="65994" x="7092950" y="6340475"/>
          <p14:tracePt t="65995" x="7100888" y="6340475"/>
          <p14:tracePt t="65996" x="7105650" y="6340475"/>
          <p14:tracePt t="65997" x="7113588" y="6337300"/>
          <p14:tracePt t="65999" x="7119938" y="6332538"/>
          <p14:tracePt t="66001" x="7132638" y="6329363"/>
          <p14:tracePt t="66002" x="7135813" y="6329363"/>
          <p14:tracePt t="66003" x="7143750" y="6329363"/>
          <p14:tracePt t="66004" x="7146925" y="6329363"/>
          <p14:tracePt t="66004" x="7159625" y="6326188"/>
          <p14:tracePt t="66005" x="7162800" y="6326188"/>
          <p14:tracePt t="66006" x="7170738" y="6321425"/>
          <p14:tracePt t="66009" x="7178675" y="6321425"/>
          <p14:tracePt t="66010" x="7181850" y="6318250"/>
          <p14:tracePt t="66011" x="7186613" y="6313488"/>
          <p14:tracePt t="66012" x="7194550" y="6313488"/>
          <p14:tracePt t="66013" x="7197725" y="6313488"/>
          <p14:tracePt t="66014" x="7202488" y="6310313"/>
          <p14:tracePt t="66016" x="7208838" y="6310313"/>
          <p14:tracePt t="66017" x="7216775" y="6305550"/>
          <p14:tracePt t="66019" x="7221538" y="6302375"/>
          <p14:tracePt t="66020" x="7224713" y="6302375"/>
          <p14:tracePt t="66021" x="7232650" y="6297613"/>
          <p14:tracePt t="66023" x="7235825" y="6297613"/>
          <p14:tracePt t="66024" x="7240588" y="6294438"/>
          <p14:tracePt t="66025" x="7243763" y="6294438"/>
          <p14:tracePt t="66026" x="7248525" y="6291263"/>
          <p14:tracePt t="66027" x="7251700" y="6286500"/>
          <p14:tracePt t="66029" x="7256463" y="6283325"/>
          <p14:tracePt t="66030" x="7259638" y="6278563"/>
          <p14:tracePt t="66032" x="7262813" y="6275388"/>
          <p14:tracePt t="66033" x="7267575" y="6275388"/>
          <p14:tracePt t="66036" x="7270750" y="6267450"/>
          <p14:tracePt t="66038" x="7278688" y="6264275"/>
          <p14:tracePt t="66039" x="7278688" y="6259513"/>
          <p14:tracePt t="66041" x="7283450" y="6256338"/>
          <p14:tracePt t="66042" x="7283450" y="6251575"/>
          <p14:tracePt t="66044" x="7286625" y="6248400"/>
          <p14:tracePt t="66045" x="7286625" y="6243638"/>
          <p14:tracePt t="66046" x="7286625" y="6240463"/>
          <p14:tracePt t="66047" x="7289800" y="6237288"/>
          <p14:tracePt t="66049" x="7289800" y="6232525"/>
          <p14:tracePt t="66051" x="7289800" y="6229350"/>
          <p14:tracePt t="66053" x="7294563" y="6221413"/>
          <p14:tracePt t="66054" x="7294563" y="6216650"/>
          <p14:tracePt t="66056" x="7294563" y="6213475"/>
          <p14:tracePt t="66057" x="7294563" y="6210300"/>
          <p14:tracePt t="66058" x="7294563" y="6205538"/>
          <p14:tracePt t="66059" x="7294563" y="6202363"/>
          <p14:tracePt t="66061" x="7294563" y="6194425"/>
          <p14:tracePt t="66063" x="7294563" y="6189663"/>
          <p14:tracePt t="66064" x="7294563" y="6186488"/>
          <p14:tracePt t="66067" x="7297738" y="6178550"/>
          <p14:tracePt t="66068" x="7297738" y="6175375"/>
          <p14:tracePt t="66069" x="7297738" y="6170613"/>
          <p14:tracePt t="66071" x="7297738" y="6162675"/>
          <p14:tracePt t="66073" x="7297738" y="6159500"/>
          <p14:tracePt t="66074" x="7297738" y="6156325"/>
          <p14:tracePt t="66075" x="7297738" y="6151563"/>
          <p14:tracePt t="66076" x="7297738" y="6148388"/>
          <p14:tracePt t="66077" x="7297738" y="6143625"/>
          <p14:tracePt t="66078" x="7297738" y="6140450"/>
          <p14:tracePt t="66079" x="7297738" y="6135688"/>
          <p14:tracePt t="66080" x="7302500" y="6132513"/>
          <p14:tracePt t="66083" x="7302500" y="6124575"/>
          <p14:tracePt t="66084" x="7302500" y="6121400"/>
          <p14:tracePt t="66085" x="7302500" y="6116638"/>
          <p14:tracePt t="66087" x="7302500" y="6113463"/>
          <p14:tracePt t="66088" x="7302500" y="6108700"/>
          <p14:tracePt t="66090" x="7302500" y="6102350"/>
          <p14:tracePt t="66092" x="7302500" y="6097588"/>
          <p14:tracePt t="66093" x="7302500" y="6094413"/>
          <p14:tracePt t="66094" x="7302500" y="6089650"/>
          <p14:tracePt t="66095" x="7302500" y="6086475"/>
          <p14:tracePt t="66096" x="7302500" y="6081713"/>
          <p14:tracePt t="66099" x="7305675" y="6073775"/>
          <p14:tracePt t="66101" x="7305675" y="6070600"/>
          <p14:tracePt t="66102" x="7305675" y="6067425"/>
          <p14:tracePt t="66103" x="7305675" y="6062663"/>
          <p14:tracePt t="66104" x="7305675" y="6059488"/>
          <p14:tracePt t="66106" x="7305675" y="6054725"/>
          <p14:tracePt t="66107" x="7305675" y="6051550"/>
          <p14:tracePt t="66108" x="7305675" y="6046788"/>
          <p14:tracePt t="66109" x="7310438" y="6046788"/>
          <p14:tracePt t="66110" x="7310438" y="6040438"/>
          <p14:tracePt t="66111" x="7310438" y="6035675"/>
          <p14:tracePt t="66113" x="7310438" y="6032500"/>
          <p14:tracePt t="66115" x="7310438" y="6027738"/>
          <p14:tracePt t="66116" x="7313613" y="6024563"/>
          <p14:tracePt t="66118" x="7313613" y="6019800"/>
          <p14:tracePt t="66119" x="7313613" y="6016625"/>
          <p14:tracePt t="66120" x="7313613" y="6013450"/>
          <p14:tracePt t="66122" x="7313613" y="6005513"/>
          <p14:tracePt t="66124" x="7316788" y="6000750"/>
          <p14:tracePt t="66126" x="7316788" y="5997575"/>
          <p14:tracePt t="66127" x="7316788" y="5992813"/>
          <p14:tracePt t="66128" x="7316788" y="5989638"/>
          <p14:tracePt t="66129" x="7321550" y="5989638"/>
          <p14:tracePt t="66130" x="7321550" y="5986463"/>
          <p14:tracePt t="66132" x="7321550" y="5981700"/>
          <p14:tracePt t="66133" x="7321550" y="5973763"/>
          <p14:tracePt t="66136" x="7321550" y="5970588"/>
          <p14:tracePt t="66137" x="7321550" y="5965825"/>
          <p14:tracePt t="66138" x="7321550" y="5962650"/>
          <p14:tracePt t="66139" x="7321550" y="5959475"/>
          <p14:tracePt t="66140" x="7324725" y="5959475"/>
          <p14:tracePt t="66141" x="7324725" y="5954713"/>
          <p14:tracePt t="66142" x="7324725" y="5951538"/>
          <p14:tracePt t="66143" x="7324725" y="5946775"/>
          <p14:tracePt t="66145" x="7324725" y="5943600"/>
          <p14:tracePt t="66146" x="7324725" y="5938838"/>
          <p14:tracePt t="66147" x="7324725" y="5935663"/>
          <p14:tracePt t="66149" x="7324725" y="5927725"/>
          <p14:tracePt t="66150" x="7324725" y="5919788"/>
          <p14:tracePt t="66151" x="7324725" y="5916613"/>
          <p14:tracePt t="66154" x="7324725" y="5911850"/>
          <p14:tracePt t="66155" x="7324725" y="5908675"/>
          <p14:tracePt t="66156" x="7324725" y="5905500"/>
          <p14:tracePt t="66157" x="7324725" y="5900738"/>
          <p14:tracePt t="66158" x="7324725" y="5897563"/>
          <p14:tracePt t="66159" x="7324725" y="5892800"/>
          <p14:tracePt t="66160" x="7324725" y="5889625"/>
          <p14:tracePt t="66161" x="7324725" y="5884863"/>
          <p14:tracePt t="66162" x="7324725" y="5881688"/>
          <p14:tracePt t="66163" x="7324725" y="5878513"/>
          <p14:tracePt t="66164" x="7324725" y="5873750"/>
          <p14:tracePt t="66166" x="7324725" y="5865813"/>
          <p14:tracePt t="66167" x="7324725" y="5862638"/>
          <p14:tracePt t="66168" x="7324725" y="5857875"/>
          <p14:tracePt t="66169" x="7324725" y="5854700"/>
          <p14:tracePt t="66169" x="7324725" y="5849938"/>
          <p14:tracePt t="66170" x="7324725" y="5846763"/>
          <p14:tracePt t="66172" x="7321550" y="5846763"/>
          <p14:tracePt t="66173" x="7321550" y="5838825"/>
          <p14:tracePt t="66175" x="7321550" y="5835650"/>
          <p14:tracePt t="66176" x="7321550" y="5830888"/>
          <p14:tracePt t="66177" x="7321550" y="5827713"/>
          <p14:tracePt t="66178" x="7321550" y="5822950"/>
          <p14:tracePt t="66179" x="7316788" y="5819775"/>
          <p14:tracePt t="66180" x="7316788" y="5816600"/>
          <p14:tracePt t="66182" x="7316788" y="5811838"/>
          <p14:tracePt t="66183" x="7316788" y="5808663"/>
          <p14:tracePt t="66184" x="7313613" y="5803900"/>
          <p14:tracePt t="66185" x="7313613" y="5800725"/>
          <p14:tracePt t="66186" x="7313613" y="5795963"/>
          <p14:tracePt t="66188" x="7313613" y="5792788"/>
          <p14:tracePt t="66189" x="7313613" y="5789613"/>
          <p14:tracePt t="66190" x="7313613" y="5784850"/>
          <p14:tracePt t="66191" x="7313613" y="5781675"/>
          <p14:tracePt t="66193" x="7313613" y="5776913"/>
          <p14:tracePt t="66195" x="7313613" y="5773738"/>
          <p14:tracePt t="66196" x="7313613" y="5768975"/>
          <p14:tracePt t="66197" x="7310438" y="5768975"/>
          <p14:tracePt t="66199" x="7310438" y="5765800"/>
          <p14:tracePt t="66200" x="7310438" y="5762625"/>
          <p14:tracePt t="66201" x="7310438" y="5757863"/>
          <p14:tracePt t="66204" x="7310438" y="5754688"/>
          <p14:tracePt t="66206" x="7310438" y="5749925"/>
          <p14:tracePt t="66208" x="7310438" y="5746750"/>
          <p14:tracePt t="66210" x="7310438" y="5741988"/>
          <p14:tracePt t="66213" x="7310438" y="5738813"/>
          <p14:tracePt t="66217" x="7310438" y="5735638"/>
          <p14:tracePt t="66220" x="7310438" y="5730875"/>
          <p14:tracePt t="66225" x="7310438" y="5727700"/>
          <p14:tracePt t="66233" x="7310438" y="5722938"/>
          <p14:tracePt t="66237" x="7310438" y="5719763"/>
          <p14:tracePt t="66247" x="7310438" y="5715000"/>
          <p14:tracePt t="66256" x="7310438" y="5711825"/>
          <p14:tracePt t="66265" x="7310438" y="5708650"/>
          <p14:tracePt t="66275" x="7313613" y="5708650"/>
          <p14:tracePt t="66276" x="7313613" y="5703888"/>
          <p14:tracePt t="66284" x="7313613" y="5700713"/>
          <p14:tracePt t="66350" x="7313613" y="5703888"/>
          <p14:tracePt t="66352" x="7316788" y="5708650"/>
          <p14:tracePt t="66355" x="7316788" y="5711825"/>
          <p14:tracePt t="66356" x="7321550" y="5715000"/>
          <p14:tracePt t="66359" x="7321550" y="5719763"/>
          <p14:tracePt t="66360" x="7324725" y="5719763"/>
          <p14:tracePt t="66361" x="7324725" y="5722938"/>
          <p14:tracePt t="66363" x="7324725" y="5727700"/>
          <p14:tracePt t="66365" x="7324725" y="5730875"/>
          <p14:tracePt t="66367" x="7329488" y="5735638"/>
          <p14:tracePt t="66368" x="7329488" y="5738813"/>
          <p14:tracePt t="66370" x="7329488" y="5741988"/>
          <p14:tracePt t="66372" x="7329488" y="5746750"/>
          <p14:tracePt t="66374" x="7329488" y="5749925"/>
          <p14:tracePt t="66376" x="7332663" y="5754688"/>
          <p14:tracePt t="66378" x="7332663" y="5757863"/>
          <p14:tracePt t="66382" x="7332663" y="5765800"/>
          <p14:tracePt t="66385" x="7332663" y="5768975"/>
          <p14:tracePt t="66386" x="7332663" y="5773738"/>
          <p14:tracePt t="66389" x="7332663" y="5776913"/>
          <p14:tracePt t="66390" x="7332663" y="5781675"/>
          <p14:tracePt t="66393" x="7332663" y="5784850"/>
          <p14:tracePt t="66395" x="7332663" y="5789613"/>
          <p14:tracePt t="66396" x="7332663" y="5792788"/>
          <p14:tracePt t="66399" x="7332663" y="5795963"/>
          <p14:tracePt t="66401" x="7332663" y="5800725"/>
          <p14:tracePt t="66402" x="7332663" y="5803900"/>
          <p14:tracePt t="66404" x="7332663" y="5808663"/>
          <p14:tracePt t="66406" x="7332663" y="5811838"/>
          <p14:tracePt t="66408" x="7332663" y="5816600"/>
          <p14:tracePt t="66410" x="7332663" y="5819775"/>
          <p14:tracePt t="66412" x="7332663" y="5822950"/>
          <p14:tracePt t="66414" x="7332663" y="5827713"/>
          <p14:tracePt t="66416" x="7332663" y="5830888"/>
          <p14:tracePt t="66417" x="7332663" y="5835650"/>
          <p14:tracePt t="66419" x="7332663" y="5838825"/>
          <p14:tracePt t="66420" x="7332663" y="5843588"/>
          <p14:tracePt t="66422" x="7332663" y="5846763"/>
          <p14:tracePt t="66424" x="7332663" y="5849938"/>
          <p14:tracePt t="66425" x="7332663" y="5854700"/>
          <p14:tracePt t="66427" x="7332663" y="5857875"/>
          <p14:tracePt t="66429" x="7329488" y="5862638"/>
          <p14:tracePt t="66433" x="7329488" y="5870575"/>
          <p14:tracePt t="66434" x="7329488" y="5873750"/>
          <p14:tracePt t="66436" x="7329488" y="5878513"/>
          <p14:tracePt t="66438" x="7329488" y="5881688"/>
          <p14:tracePt t="66439" x="7329488" y="5884863"/>
          <p14:tracePt t="66440" x="7324725" y="5884863"/>
          <p14:tracePt t="66441" x="7324725" y="5889625"/>
          <p14:tracePt t="66443" x="7324725" y="5892800"/>
          <p14:tracePt t="66445" x="7321550" y="5897563"/>
          <p14:tracePt t="66446" x="7321550" y="5900738"/>
          <p14:tracePt t="66449" x="7321550" y="5905500"/>
          <p14:tracePt t="66450" x="7321550" y="5908675"/>
          <p14:tracePt t="66451" x="7321550" y="5911850"/>
          <p14:tracePt t="66453" x="7316788" y="5916613"/>
          <p14:tracePt t="66455" x="7316788" y="5919788"/>
          <p14:tracePt t="66457" x="7313613" y="5924550"/>
          <p14:tracePt t="66458" x="7313613" y="5927725"/>
          <p14:tracePt t="66461" x="7310438" y="5932488"/>
          <p14:tracePt t="66462" x="7310438" y="5935663"/>
          <p14:tracePt t="66464" x="7310438" y="5938838"/>
          <p14:tracePt t="66466" x="7305675" y="5943600"/>
          <p14:tracePt t="66467" x="7305675" y="5946775"/>
          <p14:tracePt t="66470" x="7305675" y="5951538"/>
          <p14:tracePt t="66471" x="7302500" y="5951538"/>
          <p14:tracePt t="66472" x="7302500" y="5954713"/>
          <p14:tracePt t="66473" x="7302500" y="5959475"/>
          <p14:tracePt t="66476" x="7302500" y="5962650"/>
          <p14:tracePt t="66477" x="7297738" y="5965825"/>
          <p14:tracePt t="66480" x="7297738" y="5970588"/>
          <p14:tracePt t="66482" x="7297738" y="5973763"/>
          <p14:tracePt t="66483" x="7294563" y="5978525"/>
          <p14:tracePt t="66485" x="7294563" y="5981700"/>
          <p14:tracePt t="66487" x="7294563" y="5986463"/>
          <p14:tracePt t="66489" x="7294563" y="5989638"/>
          <p14:tracePt t="66490" x="7294563" y="5992813"/>
          <p14:tracePt t="66491" x="7289800" y="5992813"/>
          <p14:tracePt t="66492" x="7289800" y="5997575"/>
          <p14:tracePt t="66494" x="7286625" y="6000750"/>
          <p14:tracePt t="66495" x="7286625" y="6005513"/>
          <p14:tracePt t="66497" x="7286625" y="6008688"/>
          <p14:tracePt t="66499" x="7286625" y="6013450"/>
          <p14:tracePt t="66500" x="7286625" y="6016625"/>
          <p14:tracePt t="66502" x="7286625" y="6019800"/>
          <p14:tracePt t="66503" x="7283450" y="6024563"/>
          <p14:tracePt t="66505" x="7283450" y="6027738"/>
          <p14:tracePt t="66506" x="7283450" y="6032500"/>
          <p14:tracePt t="66508" x="7283450" y="6035675"/>
          <p14:tracePt t="66509" x="7283450" y="6040438"/>
          <p14:tracePt t="66512" x="7278688" y="6043613"/>
          <p14:tracePt t="66513" x="7278688" y="6046788"/>
          <p14:tracePt t="66516" x="7278688" y="6054725"/>
          <p14:tracePt t="66517" x="7278688" y="6059488"/>
          <p14:tracePt t="66519" x="7275513" y="6062663"/>
          <p14:tracePt t="66521" x="7275513" y="6067425"/>
          <p14:tracePt t="66522" x="7275513" y="6070600"/>
          <p14:tracePt t="66524" x="7275513" y="6073775"/>
          <p14:tracePt t="66525" x="7270750" y="6078538"/>
          <p14:tracePt t="66527" x="7270750" y="6086475"/>
          <p14:tracePt t="66529" x="7267575" y="6089650"/>
          <p14:tracePt t="66530" x="7267575" y="6094413"/>
          <p14:tracePt t="66532" x="7267575" y="6097588"/>
          <p14:tracePt t="66534" x="7262813" y="6102350"/>
          <p14:tracePt t="66535" x="7262813" y="6105525"/>
          <p14:tracePt t="66536" x="7262813" y="6108700"/>
          <p14:tracePt t="66537" x="7259638" y="6108700"/>
          <p14:tracePt t="66538" x="7259638" y="6113463"/>
          <p14:tracePt t="66538" x="7259638" y="6116638"/>
          <p14:tracePt t="66539" x="7256463" y="6116638"/>
          <p14:tracePt t="66541" x="7256463" y="6121400"/>
          <p14:tracePt t="66542" x="7256463" y="6124575"/>
          <p14:tracePt t="66544" x="7251700" y="6129338"/>
          <p14:tracePt t="66547" x="7248525" y="6132513"/>
          <p14:tracePt t="66549" x="7248525" y="6135688"/>
          <p14:tracePt t="66552" x="7243763" y="6143625"/>
          <p14:tracePt t="66553" x="7240588" y="6148388"/>
          <p14:tracePt t="66554" x="7240588" y="6151563"/>
          <p14:tracePt t="66556" x="7235825" y="6151563"/>
          <p14:tracePt t="66557" x="7235825" y="6156325"/>
          <p14:tracePt t="66558" x="7232650" y="6156325"/>
          <p14:tracePt t="66559" x="7232650" y="6159500"/>
          <p14:tracePt t="66561" x="7232650" y="6162675"/>
          <p14:tracePt t="66562" x="7229475" y="6162675"/>
          <p14:tracePt t="66563" x="7229475" y="6167438"/>
          <p14:tracePt t="66564" x="7224713" y="6167438"/>
          <p14:tracePt t="66566" x="7224713" y="6170613"/>
          <p14:tracePt t="66567" x="7221538" y="6175375"/>
          <p14:tracePt t="66569" x="7221538" y="6178550"/>
          <p14:tracePt t="66570" x="7216775" y="6178550"/>
          <p14:tracePt t="66573" x="7216775" y="6183313"/>
          <p14:tracePt t="66574" x="7213600" y="6183313"/>
          <p14:tracePt t="66575" x="7213600" y="6186488"/>
          <p14:tracePt t="66577" x="7208838" y="6189663"/>
          <p14:tracePt t="66580" x="7208838" y="6194425"/>
          <p14:tracePt t="66582" x="7205663" y="6197600"/>
          <p14:tracePt t="66584" x="7202488" y="6202363"/>
          <p14:tracePt t="66587" x="7197725" y="6205538"/>
          <p14:tracePt t="66590" x="7194550" y="6210300"/>
          <p14:tracePt t="66593" x="7189788" y="6213475"/>
          <p14:tracePt t="66596" x="7189788" y="6216650"/>
          <p14:tracePt t="66599" x="7186613" y="6221413"/>
          <p14:tracePt t="66600" x="7181850" y="6221413"/>
          <p14:tracePt t="66602" x="7181850" y="6224588"/>
          <p14:tracePt t="66603" x="7178675" y="6224588"/>
          <p14:tracePt t="66604" x="7178675" y="6229350"/>
          <p14:tracePt t="66606" x="7175500" y="6232525"/>
          <p14:tracePt t="66608" x="7175500" y="6237288"/>
          <p14:tracePt t="66609" x="7170738" y="6237288"/>
          <p14:tracePt t="66610" x="7170738" y="6240463"/>
          <p14:tracePt t="66611" x="7167563" y="6240463"/>
          <p14:tracePt t="66613" x="7167563" y="6243638"/>
          <p14:tracePt t="66614" x="7162800" y="6248400"/>
          <p14:tracePt t="66616" x="7159625" y="6248400"/>
          <p14:tracePt t="66617" x="7154863" y="6251575"/>
          <p14:tracePt t="66619" x="7154863" y="6256338"/>
          <p14:tracePt t="66620" x="7151688" y="6259513"/>
          <p14:tracePt t="66623" x="7146925" y="6264275"/>
          <p14:tracePt t="66624" x="7146925" y="6267450"/>
          <p14:tracePt t="66625" x="7143750" y="6267450"/>
          <p14:tracePt t="66626" x="7140575" y="6270625"/>
          <p14:tracePt t="66627" x="7135813" y="6275388"/>
          <p14:tracePt t="66629" x="7132638" y="6278563"/>
          <p14:tracePt t="66630" x="7127875" y="6283325"/>
          <p14:tracePt t="66632" x="7124700" y="6286500"/>
          <p14:tracePt t="66633" x="7119938" y="6286500"/>
          <p14:tracePt t="66635" x="7113588" y="6294438"/>
          <p14:tracePt t="66636" x="7108825" y="6294438"/>
          <p14:tracePt t="66637" x="7108825" y="6297613"/>
          <p14:tracePt t="66638" x="7105650" y="6297613"/>
          <p14:tracePt t="66639" x="7100888" y="6302375"/>
          <p14:tracePt t="66640" x="7097713" y="6305550"/>
          <p14:tracePt t="66641" x="7092950" y="6305550"/>
          <p14:tracePt t="66642" x="7089775" y="6310313"/>
          <p14:tracePt t="66643" x="7086600" y="6313488"/>
          <p14:tracePt t="66645" x="7081838" y="6318250"/>
          <p14:tracePt t="66646" x="7078663" y="6318250"/>
          <p14:tracePt t="66647" x="7073900" y="6321425"/>
          <p14:tracePt t="66649" x="7065963" y="6326188"/>
          <p14:tracePt t="66650" x="7062788" y="6329363"/>
          <p14:tracePt t="66652" x="7059613" y="6332538"/>
          <p14:tracePt t="66653" x="7054850" y="6337300"/>
          <p14:tracePt t="66654" x="7051675" y="6340475"/>
          <p14:tracePt t="66655" x="7046913" y="6340475"/>
          <p14:tracePt t="66656" x="7043738" y="6345238"/>
          <p14:tracePt t="66657" x="7038975" y="6345238"/>
          <p14:tracePt t="66658" x="7035800" y="6348413"/>
          <p14:tracePt t="66659" x="7032625" y="6353175"/>
          <p14:tracePt t="66660" x="7027863" y="6356350"/>
          <p14:tracePt t="66661" x="7024688" y="6356350"/>
          <p14:tracePt t="66662" x="7019925" y="6359525"/>
          <p14:tracePt t="66663" x="7016750" y="6359525"/>
          <p14:tracePt t="66664" x="7011988" y="6364288"/>
          <p14:tracePt t="66666" x="7005638" y="6367463"/>
          <p14:tracePt t="66667" x="7000875" y="6372225"/>
          <p14:tracePt t="66668" x="6997700" y="6372225"/>
          <p14:tracePt t="66670" x="6989763" y="6380163"/>
          <p14:tracePt t="66671" x="6985000" y="6380163"/>
          <p14:tracePt t="66672" x="6981825" y="6383338"/>
          <p14:tracePt t="66673" x="6978650" y="6386513"/>
          <p14:tracePt t="66674" x="6973888" y="6386513"/>
          <p14:tracePt t="66675" x="6970713" y="6391275"/>
          <p14:tracePt t="66676" x="6965950" y="6391275"/>
          <p14:tracePt t="66677" x="6962775" y="6394450"/>
          <p14:tracePt t="66678" x="6958013" y="6394450"/>
          <p14:tracePt t="66679" x="6954838" y="6399213"/>
          <p14:tracePt t="66680" x="6950075" y="6399213"/>
          <p14:tracePt t="66682" x="6938963" y="6407150"/>
          <p14:tracePt t="66683" x="6935788" y="6410325"/>
          <p14:tracePt t="66684" x="6931025" y="6410325"/>
          <p14:tracePt t="66686" x="6923088" y="6413500"/>
          <p14:tracePt t="66687" x="6911975" y="6418263"/>
          <p14:tracePt t="66689" x="6904038" y="6421438"/>
          <p14:tracePt t="66690" x="6900863" y="6421438"/>
          <p14:tracePt t="66691" x="6896100" y="6426200"/>
          <p14:tracePt t="66692" x="6892925" y="6426200"/>
          <p14:tracePt t="66693" x="6889750" y="6426200"/>
          <p14:tracePt t="66694" x="6884988" y="6429375"/>
          <p14:tracePt t="66695" x="6881813" y="6434138"/>
          <p14:tracePt t="66696" x="6877050" y="6434138"/>
          <p14:tracePt t="66697" x="6869113" y="6434138"/>
          <p14:tracePt t="66699" x="6862763" y="6440488"/>
          <p14:tracePt t="66701" x="6854825" y="6440488"/>
          <p14:tracePt t="66702" x="6846888" y="6445250"/>
          <p14:tracePt t="66703" x="6842125" y="6448425"/>
          <p14:tracePt t="66705" x="6838950" y="6448425"/>
          <p14:tracePt t="66706" x="6835775" y="6448425"/>
          <p14:tracePt t="66707" x="6831013" y="6448425"/>
          <p14:tracePt t="66708" x="6827838" y="6453188"/>
          <p14:tracePt t="66709" x="6823075" y="6453188"/>
          <p14:tracePt t="66710" x="6819900" y="6456363"/>
          <p14:tracePt t="66711" x="6815138" y="6456363"/>
          <p14:tracePt t="66712" x="6811963" y="6456363"/>
          <p14:tracePt t="66713" x="6804025" y="6464300"/>
          <p14:tracePt t="66715" x="6800850" y="6464300"/>
          <p14:tracePt t="66716" x="6796088" y="6464300"/>
          <p14:tracePt t="66718" x="6788150" y="6467475"/>
          <p14:tracePt t="66719" x="6784975" y="6467475"/>
          <p14:tracePt t="66720" x="6777038" y="6472238"/>
          <p14:tracePt t="66722" x="6765925" y="6472238"/>
          <p14:tracePt t="66724" x="6761163" y="6475413"/>
          <p14:tracePt t="66725" x="6754813" y="6475413"/>
          <p14:tracePt t="66727" x="6746875" y="6475413"/>
          <p14:tracePt t="66729" x="6738938" y="6475413"/>
          <p14:tracePt t="66731" x="6726238" y="6480175"/>
          <p14:tracePt t="66733" x="6719888" y="6480175"/>
          <p14:tracePt t="66736" x="6711950" y="6480175"/>
          <p14:tracePt t="66737" x="6707188" y="6483350"/>
          <p14:tracePt t="66738" x="6704013" y="6483350"/>
          <p14:tracePt t="66739" x="6699250" y="6483350"/>
          <p14:tracePt t="66740" x="6696075" y="6483350"/>
          <p14:tracePt t="66741" x="6692900" y="6483350"/>
          <p14:tracePt t="66742" x="6688138" y="6483350"/>
          <p14:tracePt t="66742" x="6684963" y="6483350"/>
          <p14:tracePt t="66744" x="6680200" y="6483350"/>
          <p14:tracePt t="66744" x="6677025" y="6483350"/>
          <p14:tracePt t="66745" x="6672263" y="6483350"/>
          <p14:tracePt t="66747" x="6669088" y="6483350"/>
          <p14:tracePt t="66749" x="6661150" y="6483350"/>
          <p14:tracePt t="66750" x="6653213" y="6483350"/>
          <p14:tracePt t="66752" x="6645275" y="6483350"/>
          <p14:tracePt t="66753" x="6642100" y="6483350"/>
          <p14:tracePt t="66754" x="6638925" y="6483350"/>
          <p14:tracePt t="66756" x="6634163" y="6488113"/>
          <p14:tracePt t="66757" x="6630988" y="6488113"/>
          <p14:tracePt t="66758" x="6623050" y="6488113"/>
          <p14:tracePt t="66760" x="6611938" y="6488113"/>
          <p14:tracePt t="66761" x="6607175" y="6488113"/>
          <p14:tracePt t="66762" x="6604000" y="6488113"/>
          <p14:tracePt t="66763" x="6599238" y="6488113"/>
          <p14:tracePt t="66766" x="6588125" y="6488113"/>
          <p14:tracePt t="66767" x="6584950" y="6488113"/>
          <p14:tracePt t="66768" x="6580188" y="6488113"/>
          <p14:tracePt t="66769" x="6577013" y="6488113"/>
          <p14:tracePt t="66770" x="6572250" y="6488113"/>
          <p14:tracePt t="66772" x="6569075" y="6488113"/>
          <p14:tracePt t="66773" x="6564313" y="6488113"/>
          <p14:tracePt t="66774" x="6557963" y="6488113"/>
          <p14:tracePt t="66776" x="6553200" y="6488113"/>
          <p14:tracePt t="66777" x="6550025" y="6488113"/>
          <p14:tracePt t="66778" x="6545263" y="6488113"/>
          <p14:tracePt t="66779" x="6542088" y="6488113"/>
          <p14:tracePt t="66780" x="6537325" y="6488113"/>
          <p14:tracePt t="66782" x="6530975" y="6488113"/>
          <p14:tracePt t="66783" x="6526213" y="6488113"/>
          <p14:tracePt t="66784" x="6523038" y="6488113"/>
          <p14:tracePt t="66786" x="6518275" y="6488113"/>
          <p14:tracePt t="66787" x="6515100" y="6488113"/>
          <p14:tracePt t="66788" x="6510338" y="6488113"/>
          <p14:tracePt t="66789" x="6507163" y="6488113"/>
          <p14:tracePt t="66790" x="6499225" y="6488113"/>
          <p14:tracePt t="66791" x="6496050" y="6488113"/>
          <p14:tracePt t="66793" x="6488113" y="6488113"/>
          <p14:tracePt t="66795" x="6483350" y="6488113"/>
          <p14:tracePt t="66796" x="6480175" y="6488113"/>
          <p14:tracePt t="66797" x="6475413" y="6488113"/>
          <p14:tracePt t="66799" x="6469063" y="6488113"/>
          <p14:tracePt t="66800" x="6464300" y="6488113"/>
          <p14:tracePt t="66801" x="6461125" y="6488113"/>
          <p14:tracePt t="66802" x="6456363" y="6488113"/>
          <p14:tracePt t="66803" x="6448425" y="6488113"/>
          <p14:tracePt t="66804" x="6445250" y="6483350"/>
          <p14:tracePt t="66805" x="6442075" y="6483350"/>
          <p14:tracePt t="66806" x="6437313" y="6483350"/>
          <p14:tracePt t="66807" x="6434138" y="6483350"/>
          <p14:tracePt t="66808" x="6429375" y="6483350"/>
          <p14:tracePt t="66809" x="6426200" y="6483350"/>
          <p14:tracePt t="66810" x="6418263" y="6483350"/>
          <p14:tracePt t="66811" x="6418263" y="6480175"/>
          <p14:tracePt t="66812" x="6415088" y="6480175"/>
          <p14:tracePt t="66813" x="6407150" y="6480175"/>
          <p14:tracePt t="66817" x="6388100" y="6475413"/>
          <p14:tracePt t="66818" x="6383338" y="6472238"/>
          <p14:tracePt t="66819" x="6380163" y="6472238"/>
          <p14:tracePt t="66820" x="6375400" y="6472238"/>
          <p14:tracePt t="66821" x="6364288" y="6472238"/>
          <p14:tracePt t="66822" x="6361113" y="6472238"/>
          <p14:tracePt t="66823" x="6356350" y="6467475"/>
          <p14:tracePt t="66824" x="6353175" y="6467475"/>
          <p14:tracePt t="66825" x="6348413" y="6467475"/>
          <p14:tracePt t="66826" x="6340475" y="6467475"/>
          <p14:tracePt t="66827" x="6337300" y="6464300"/>
          <p14:tracePt t="66828" x="6334125" y="6464300"/>
          <p14:tracePt t="66829" x="6329363" y="6464300"/>
          <p14:tracePt t="66830" x="6321425" y="6461125"/>
          <p14:tracePt t="66832" x="6313488" y="6461125"/>
          <p14:tracePt t="66834" x="6302375" y="6456363"/>
          <p14:tracePt t="66835" x="6299200" y="6456363"/>
          <p14:tracePt t="66836" x="6294438" y="6456363"/>
          <p14:tracePt t="66837" x="6286500" y="6456363"/>
          <p14:tracePt t="66838" x="6283325" y="6453188"/>
          <p14:tracePt t="66839" x="6278563" y="6453188"/>
          <p14:tracePt t="66840" x="6272213" y="6453188"/>
          <p14:tracePt t="66841" x="6272213" y="6448425"/>
          <p14:tracePt t="66842" x="6264275" y="6448425"/>
          <p14:tracePt t="66843" x="6259513" y="6448425"/>
          <p14:tracePt t="66844" x="6251575" y="6445250"/>
          <p14:tracePt t="66845" x="6248400" y="6445250"/>
          <p14:tracePt t="66845" x="6245225" y="6440488"/>
          <p14:tracePt t="66847" x="6232525" y="6440488"/>
          <p14:tracePt t="66848" x="6224588" y="6440488"/>
          <p14:tracePt t="66850" x="6218238" y="6440488"/>
          <p14:tracePt t="66851" x="6210300" y="6437313"/>
          <p14:tracePt t="66852" x="6205538" y="6437313"/>
          <p14:tracePt t="66854" x="6194425" y="6437313"/>
          <p14:tracePt t="66855" x="6186488" y="6429375"/>
          <p14:tracePt t="66856" x="6175375" y="6426200"/>
          <p14:tracePt t="66857" x="6170613" y="6426200"/>
          <p14:tracePt t="66858" x="6167438" y="6421438"/>
          <p14:tracePt t="66859" x="6159500" y="6421438"/>
          <p14:tracePt t="66860" x="6156325" y="6421438"/>
          <p14:tracePt t="66861" x="6148388" y="6418263"/>
          <p14:tracePt t="66862" x="6143625" y="6413500"/>
          <p14:tracePt t="66863" x="6137275" y="6413500"/>
          <p14:tracePt t="66864" x="6132513" y="6413500"/>
          <p14:tracePt t="66867" x="6110288" y="6410325"/>
          <p14:tracePt t="66868" x="6102350" y="6407150"/>
          <p14:tracePt t="66869" x="6097588" y="6407150"/>
          <p14:tracePt t="66870" x="6086475" y="6402388"/>
          <p14:tracePt t="66872" x="6078538" y="6402388"/>
          <p14:tracePt t="66873" x="6075363" y="6399213"/>
          <p14:tracePt t="66874" x="6067425" y="6399213"/>
          <p14:tracePt t="66875" x="6062663" y="6399213"/>
          <p14:tracePt t="66876" x="6059488" y="6394450"/>
          <p14:tracePt t="66877" x="6051550" y="6394450"/>
          <p14:tracePt t="66878" x="6048375" y="6394450"/>
          <p14:tracePt t="66879" x="6040438" y="6391275"/>
          <p14:tracePt t="66880" x="6035675" y="6391275"/>
          <p14:tracePt t="66882" x="6021388" y="6386513"/>
          <p14:tracePt t="66884" x="6008688" y="6386513"/>
          <p14:tracePt t="66885" x="6005513" y="6386513"/>
          <p14:tracePt t="66886" x="5997575" y="6383338"/>
          <p14:tracePt t="66887" x="5994400" y="6383338"/>
          <p14:tracePt t="66888" x="5986463" y="6383338"/>
          <p14:tracePt t="66889" x="5981700" y="6380163"/>
          <p14:tracePt t="66890" x="5978525" y="6380163"/>
          <p14:tracePt t="66891" x="5973763" y="6380163"/>
          <p14:tracePt t="66892" x="5967413" y="6375400"/>
          <p14:tracePt t="66893" x="5962650" y="6375400"/>
          <p14:tracePt t="66894" x="5959475" y="6375400"/>
          <p14:tracePt t="66895" x="5954713" y="6375400"/>
          <p14:tracePt t="66896" x="5951538" y="6372225"/>
          <p14:tracePt t="66897" x="5946775" y="6372225"/>
          <p14:tracePt t="66899" x="5935663" y="6372225"/>
          <p14:tracePt t="66900" x="5932488" y="6367463"/>
          <p14:tracePt t="66902" x="5924550" y="6364288"/>
          <p14:tracePt t="66903" x="5919788" y="6364288"/>
          <p14:tracePt t="66904" x="5916613" y="6364288"/>
          <p14:tracePt t="66905" x="5913438" y="6364288"/>
          <p14:tracePt t="66906" x="5908675" y="6359525"/>
          <p14:tracePt t="66907" x="5905500" y="6359525"/>
          <p14:tracePt t="66908" x="5897563" y="6356350"/>
          <p14:tracePt t="66910" x="5892800" y="6356350"/>
          <p14:tracePt t="66911" x="5881688" y="6348413"/>
          <p14:tracePt t="66913" x="5878513" y="6348413"/>
          <p14:tracePt t="66914" x="5873750" y="6345238"/>
          <p14:tracePt t="66916" x="5865813" y="6345238"/>
          <p14:tracePt t="66917" x="5865813" y="6340475"/>
          <p14:tracePt t="66919" x="5857875" y="6340475"/>
          <p14:tracePt t="66920" x="5854700" y="6337300"/>
          <p14:tracePt t="66922" x="5843588" y="6332538"/>
          <p14:tracePt t="66924" x="5838825" y="6332538"/>
          <p14:tracePt t="66925" x="5835650" y="6329363"/>
          <p14:tracePt t="66926" x="5830888" y="6329363"/>
          <p14:tracePt t="66927" x="5827713" y="6326188"/>
          <p14:tracePt t="66929" x="5824538" y="6326188"/>
          <p14:tracePt t="66930" x="5819775" y="6321425"/>
          <p14:tracePt t="66932" x="5811838" y="6318250"/>
          <p14:tracePt t="66934" x="5803900" y="6318250"/>
          <p14:tracePt t="66935" x="5803900" y="6313488"/>
          <p14:tracePt t="66936" x="5800725" y="6313488"/>
          <p14:tracePt t="66937" x="5797550" y="6310313"/>
          <p14:tracePt t="66939" x="5792788" y="6305550"/>
          <p14:tracePt t="66940" x="5789613" y="6302375"/>
          <p14:tracePt t="66941" x="5784850" y="6302375"/>
          <p14:tracePt t="66942" x="5781675" y="6302375"/>
          <p14:tracePt t="66943" x="5781675" y="6297613"/>
          <p14:tracePt t="66944" x="5776913" y="6297613"/>
          <p14:tracePt t="66945" x="5773738" y="6294438"/>
          <p14:tracePt t="66946" x="5770563" y="6291263"/>
          <p14:tracePt t="66949" x="5762625" y="6286500"/>
          <p14:tracePt t="66950" x="5757863" y="6286500"/>
          <p14:tracePt t="66951" x="5754688" y="6283325"/>
          <p14:tracePt t="66952" x="5754688" y="6278563"/>
          <p14:tracePt t="66953" x="5749925" y="6278563"/>
          <p14:tracePt t="66954" x="5746750" y="6275388"/>
          <p14:tracePt t="66955" x="5743575" y="6270625"/>
          <p14:tracePt t="66956" x="5738813" y="6270625"/>
          <p14:tracePt t="66957" x="5738813" y="6267450"/>
          <p14:tracePt t="66958" x="5735638" y="6267450"/>
          <p14:tracePt t="66959" x="5730875" y="6264275"/>
          <p14:tracePt t="66960" x="5730875" y="6259513"/>
          <p14:tracePt t="66961" x="5727700" y="6259513"/>
          <p14:tracePt t="66962" x="5722938" y="6256338"/>
          <p14:tracePt t="66963" x="5719763" y="6256338"/>
          <p14:tracePt t="66964" x="5719763" y="6251575"/>
          <p14:tracePt t="66966" x="5716588" y="6248400"/>
          <p14:tracePt t="66967" x="5711825" y="6248400"/>
          <p14:tracePt t="66968" x="5708650" y="6243638"/>
          <p14:tracePt t="66970" x="5703888" y="6240463"/>
          <p14:tracePt t="66971" x="5700713" y="6240463"/>
          <p14:tracePt t="66972" x="5700713" y="6237288"/>
          <p14:tracePt t="66973" x="5695950" y="6237288"/>
          <p14:tracePt t="66974" x="5692775" y="6232525"/>
          <p14:tracePt t="66976" x="5689600" y="6232525"/>
          <p14:tracePt t="66977" x="5689600" y="6229350"/>
          <p14:tracePt t="66978" x="5684838" y="6229350"/>
          <p14:tracePt t="66980" x="5681663" y="6229350"/>
          <p14:tracePt t="66982" x="5676900" y="6221413"/>
          <p14:tracePt t="66983" x="5673725" y="6221413"/>
          <p14:tracePt t="66985" x="5668963" y="6216650"/>
          <p14:tracePt t="66987" x="5665788" y="6216650"/>
          <p14:tracePt t="66988" x="5665788" y="6213475"/>
          <p14:tracePt t="66989" x="5661025" y="6213475"/>
          <p14:tracePt t="66991" x="5657850" y="6213475"/>
          <p14:tracePt t="66993" x="5654675" y="6210300"/>
          <p14:tracePt t="66995" x="5649913" y="6210300"/>
          <p14:tracePt t="66997" x="5646738" y="6210300"/>
          <p14:tracePt t="66999" x="5646738" y="6205538"/>
          <p14:tracePt t="67000" x="5641975" y="6205538"/>
          <p14:tracePt t="67001" x="5641975" y="6202363"/>
          <p14:tracePt t="67002" x="5638800" y="6202363"/>
          <p14:tracePt t="67003" x="5638800" y="6197600"/>
          <p14:tracePt t="67005" x="5634038" y="6197600"/>
          <p14:tracePt t="67007" x="5630863" y="6194425"/>
          <p14:tracePt t="67009" x="5627688" y="6189663"/>
          <p14:tracePt t="67012" x="5622925" y="6186488"/>
          <p14:tracePt t="67015" x="5619750" y="6183313"/>
          <p14:tracePt t="67018" x="5614988" y="6183313"/>
          <p14:tracePt t="67019" x="5614988" y="6178550"/>
          <p14:tracePt t="67021" x="5611813" y="6175375"/>
          <p14:tracePt t="67023" x="5607050" y="6175375"/>
          <p14:tracePt t="67024" x="5607050" y="6170613"/>
          <p14:tracePt t="67026" x="5607050" y="6167438"/>
          <p14:tracePt t="67027" x="5603875" y="6162675"/>
          <p14:tracePt t="67029" x="5600700" y="6162675"/>
          <p14:tracePt t="67030" x="5600700" y="6159500"/>
          <p14:tracePt t="67032" x="5595938" y="6156325"/>
          <p14:tracePt t="67034" x="5595938" y="6151563"/>
          <p14:tracePt t="67035" x="5592763" y="6151563"/>
          <p14:tracePt t="67036" x="5592763" y="6148388"/>
          <p14:tracePt t="67037" x="5588000" y="6148388"/>
          <p14:tracePt t="67038" x="5588000" y="6143625"/>
          <p14:tracePt t="67039" x="5584825" y="6143625"/>
          <p14:tracePt t="67040" x="5584825" y="6140450"/>
          <p14:tracePt t="67042" x="5584825" y="6135688"/>
          <p14:tracePt t="67044" x="5580063" y="6132513"/>
          <p14:tracePt t="67045" x="5580063" y="6129338"/>
          <p14:tracePt t="67047" x="5576888" y="6129338"/>
          <p14:tracePt t="67049" x="5573713" y="6121400"/>
          <p14:tracePt t="67051" x="5573713" y="6116638"/>
          <p14:tracePt t="67053" x="5565775" y="6113463"/>
          <p14:tracePt t="67054" x="5565775" y="6108700"/>
          <p14:tracePt t="67056" x="5561013" y="6105525"/>
          <p14:tracePt t="67058" x="5561013" y="6102350"/>
          <p14:tracePt t="67059" x="5557838" y="6102350"/>
          <p14:tracePt t="67060" x="5557838" y="6097588"/>
          <p14:tracePt t="67061" x="5553075" y="6094413"/>
          <p14:tracePt t="67063" x="5549900" y="6089650"/>
          <p14:tracePt t="67065" x="5546725" y="6086475"/>
          <p14:tracePt t="67067" x="5546725" y="6081713"/>
          <p14:tracePt t="67069" x="5541963" y="6078538"/>
          <p14:tracePt t="67071" x="5538788" y="6073775"/>
          <p14:tracePt t="67073" x="5538788" y="6070600"/>
          <p14:tracePt t="67075" x="5534025" y="6067425"/>
          <p14:tracePt t="67077" x="5530850" y="6062663"/>
          <p14:tracePt t="67081" x="5530850" y="6059488"/>
          <p14:tracePt t="67083" x="5526088" y="6054725"/>
          <p14:tracePt t="67085" x="5526088" y="6051550"/>
          <p14:tracePt t="67086" x="5522913" y="6051550"/>
          <p14:tracePt t="67087" x="5522913" y="6046788"/>
          <p14:tracePt t="67089" x="5519738" y="6046788"/>
          <p14:tracePt t="67090" x="5519738" y="6043613"/>
          <p14:tracePt t="67092" x="5519738" y="6040438"/>
          <p14:tracePt t="67093" x="5519738" y="6035675"/>
          <p14:tracePt t="67094" x="5514975" y="6035675"/>
          <p14:tracePt t="67096" x="5514975" y="6032500"/>
          <p14:tracePt t="67099" x="5511800" y="6027738"/>
          <p14:tracePt t="67101" x="5511800" y="6024563"/>
          <p14:tracePt t="67102" x="5511800" y="6019800"/>
          <p14:tracePt t="67104" x="5511800" y="6016625"/>
          <p14:tracePt t="67106" x="5511800" y="6013450"/>
          <p14:tracePt t="67107" x="5511800" y="6008688"/>
          <p14:tracePt t="67109" x="5511800" y="6005513"/>
          <p14:tracePt t="67111" x="5511800" y="6000750"/>
          <p14:tracePt t="67112" x="5511800" y="5997575"/>
          <p14:tracePt t="67114" x="5511800" y="5992813"/>
          <p14:tracePt t="67116" x="5511800" y="5989638"/>
          <p14:tracePt t="67117" x="5511800" y="5986463"/>
          <p14:tracePt t="67119" x="5511800" y="5981700"/>
          <p14:tracePt t="67121" x="5511800" y="5978525"/>
          <p14:tracePt t="67122" x="5511800" y="5973763"/>
          <p14:tracePt t="67123" x="5511800" y="5970588"/>
          <p14:tracePt t="67124" x="5511800" y="5965825"/>
          <p14:tracePt t="67126" x="5511800" y="5962650"/>
          <p14:tracePt t="67127" x="5511800" y="5959475"/>
          <p14:tracePt t="67129" x="5511800" y="5954713"/>
          <p14:tracePt t="67130" x="5511800" y="5951538"/>
          <p14:tracePt t="67132" x="5511800" y="5946775"/>
          <p14:tracePt t="67133" x="5511800" y="5943600"/>
          <p14:tracePt t="67134" x="5511800" y="5938838"/>
          <p14:tracePt t="67135" x="5511800" y="5935663"/>
          <p14:tracePt t="67136" x="5511800" y="5932488"/>
          <p14:tracePt t="67138" x="5511800" y="5927725"/>
          <p14:tracePt t="67139" x="5511800" y="5924550"/>
          <p14:tracePt t="67140" x="5511800" y="5919788"/>
          <p14:tracePt t="67142" x="5511800" y="5916613"/>
          <p14:tracePt t="67143" x="5511800" y="5911850"/>
          <p14:tracePt t="67144" x="5511800" y="5908675"/>
          <p14:tracePt t="67145" x="5511800" y="5905500"/>
          <p14:tracePt t="67146" x="5511800" y="5900738"/>
          <p14:tracePt t="67149" x="5511800" y="5892800"/>
          <p14:tracePt t="67150" x="5511800" y="5889625"/>
          <p14:tracePt t="67152" x="5511800" y="5884863"/>
          <p14:tracePt t="67153" x="5511800" y="5881688"/>
          <p14:tracePt t="67155" x="5511800" y="5878513"/>
          <p14:tracePt t="67156" x="5511800" y="5873750"/>
          <p14:tracePt t="67158" x="5511800" y="5870575"/>
          <p14:tracePt t="67159" x="5511800" y="5865813"/>
          <p14:tracePt t="67161" x="5511800" y="5862638"/>
          <p14:tracePt t="67162" x="5511800" y="5857875"/>
          <p14:tracePt t="67164" x="5511800" y="5854700"/>
          <p14:tracePt t="67166" x="5511800" y="5849938"/>
          <p14:tracePt t="67167" x="5511800" y="5846763"/>
          <p14:tracePt t="67168" x="5507038" y="5846763"/>
          <p14:tracePt t="67169" x="5507038" y="5843588"/>
          <p14:tracePt t="67170" x="5507038" y="5838825"/>
          <p14:tracePt t="67172" x="5507038" y="5835650"/>
          <p14:tracePt t="67173" x="5507038" y="5830888"/>
          <p14:tracePt t="67175" x="5507038" y="5827713"/>
          <p14:tracePt t="67176" x="5503863" y="5827713"/>
          <p14:tracePt t="67177" x="5503863" y="5822950"/>
          <p14:tracePt t="67179" x="5503863" y="5819775"/>
          <p14:tracePt t="67180" x="5499100" y="5819775"/>
          <p14:tracePt t="67182" x="5499100" y="5816600"/>
          <p14:tracePt t="67183" x="5499100" y="5811838"/>
          <p14:tracePt t="67186" x="5499100" y="5808663"/>
          <p14:tracePt t="67187" x="5495925" y="5808663"/>
          <p14:tracePt t="67189" x="5495925" y="5803900"/>
          <p14:tracePt t="67190" x="5495925" y="5800725"/>
          <p14:tracePt t="67194" x="5495925" y="5795963"/>
          <p14:tracePt t="67199" x="5492750" y="5792788"/>
          <p14:tracePt t="67201" x="5492750" y="5789613"/>
          <p14:tracePt t="67206" x="5492750" y="5784850"/>
          <p14:tracePt t="67208" x="5487988" y="5784850"/>
          <p14:tracePt t="67210" x="5487988" y="5781675"/>
          <p14:tracePt t="67214" x="5487988" y="5776913"/>
          <p14:tracePt t="67218" x="5484813" y="5776913"/>
          <p14:tracePt t="67221" x="5484813" y="5773738"/>
          <p14:tracePt t="67229" x="5484813" y="5768975"/>
          <p14:tracePt t="67232" x="5480050" y="5768975"/>
          <p14:tracePt t="78995" x="5480050" y="5773738"/>
          <p14:tracePt t="78995" x="5484813" y="5773738"/>
          <p14:tracePt t="78995" x="5484813" y="5768975"/>
          <p14:tracePt t="78995" x="5487988" y="5768975"/>
          <p14:tracePt t="78995" x="5487988" y="5765800"/>
          <p14:tracePt t="78995" x="5492750" y="5762625"/>
          <p14:tracePt t="78995" x="5492750" y="5757863"/>
          <p14:tracePt t="78995" x="5495925" y="5754688"/>
          <p14:tracePt t="78995" x="5495925" y="5749925"/>
          <p14:tracePt t="78995" x="5499100" y="5749925"/>
          <p14:tracePt t="78995" x="5499100" y="5746750"/>
          <p14:tracePt t="78995" x="5503863" y="5746750"/>
          <p14:tracePt t="78995" x="5503863" y="5741988"/>
          <p14:tracePt t="78995" x="5503863" y="5738813"/>
          <p14:tracePt t="78995" x="5507038" y="5738813"/>
          <p14:tracePt t="78995" x="5507038" y="5735638"/>
          <p14:tracePt t="78995" x="5511800" y="5730875"/>
          <p14:tracePt t="78995" x="5511800" y="5727700"/>
          <p14:tracePt t="78995" x="5511800" y="5722938"/>
          <p14:tracePt t="78995" x="5514975" y="5719763"/>
          <p14:tracePt t="78995" x="5514975" y="5715000"/>
          <p14:tracePt t="78995" x="5519738" y="5711825"/>
          <p14:tracePt t="78995" x="5519738" y="5708650"/>
          <p14:tracePt t="78995" x="5519738" y="5703888"/>
          <p14:tracePt t="78995" x="5519738" y="5700713"/>
          <p14:tracePt t="78995" x="5519738" y="5695950"/>
          <p14:tracePt t="78995" x="5519738" y="5692775"/>
          <p14:tracePt t="78995" x="5519738" y="5688013"/>
          <p14:tracePt t="78995" x="5519738" y="5684838"/>
          <p14:tracePt t="78995" x="5519738" y="5681663"/>
          <p14:tracePt t="78995" x="5519738" y="5676900"/>
          <p14:tracePt t="78995" x="5519738" y="5673725"/>
          <p14:tracePt t="78995" x="5519738" y="5668963"/>
          <p14:tracePt t="78995" x="5519738" y="5665788"/>
          <p14:tracePt t="78995" x="5519738" y="5661025"/>
          <p14:tracePt t="78995" x="5519738" y="5657850"/>
          <p14:tracePt t="78995" x="5519738" y="5654675"/>
          <p14:tracePt t="78995" x="5519738" y="5649913"/>
          <p14:tracePt t="78995" x="5519738" y="5646738"/>
          <p14:tracePt t="78995" x="5519738" y="5641975"/>
          <p14:tracePt t="78995" x="5519738" y="5638800"/>
          <p14:tracePt t="78995" x="5519738" y="5634038"/>
          <p14:tracePt t="78995" x="5519738" y="5630863"/>
          <p14:tracePt t="78995" x="5519738" y="5626100"/>
          <p14:tracePt t="78995" x="5519738" y="5622925"/>
          <p14:tracePt t="78995" x="5519738" y="5619750"/>
          <p14:tracePt t="78995" x="5519738" y="5614988"/>
          <p14:tracePt t="78995" x="5519738" y="5611813"/>
          <p14:tracePt t="78995" x="5519738" y="5607050"/>
          <p14:tracePt t="78995" x="5519738" y="5603875"/>
          <p14:tracePt t="78995" x="5519738" y="5599113"/>
          <p14:tracePt t="78995" x="5519738" y="5595938"/>
          <p14:tracePt t="78995" x="5519738" y="5592763"/>
          <p14:tracePt t="78995" x="5519738" y="5588000"/>
          <p14:tracePt t="78995" x="5519738" y="5584825"/>
          <p14:tracePt t="78995" x="5519738" y="5580063"/>
          <p14:tracePt t="78995" x="5519738" y="5576888"/>
          <p14:tracePt t="78995" x="5519738" y="5572125"/>
          <p14:tracePt t="78995" x="5519738" y="5568950"/>
          <p14:tracePt t="78995" x="5519738" y="5565775"/>
          <p14:tracePt t="78995" x="5519738" y="5561013"/>
          <p14:tracePt t="78995" x="5519738" y="5557838"/>
          <p14:tracePt t="78995" x="5519738" y="5553075"/>
          <p14:tracePt t="78995" x="5519738" y="5549900"/>
          <p14:tracePt t="78995" x="5519738" y="5545138"/>
          <p14:tracePt t="78995" x="5519738" y="5541963"/>
          <p14:tracePt t="78995" x="5519738" y="5538788"/>
          <p14:tracePt t="78995" x="5519738" y="5534025"/>
          <p14:tracePt t="78995" x="5519738" y="5530850"/>
          <p14:tracePt t="78995" x="5519738" y="5526088"/>
          <p14:tracePt t="78995" x="5519738" y="5522913"/>
          <p14:tracePt t="78995" x="5519738" y="5518150"/>
          <p14:tracePt t="78995" x="5522913" y="5514975"/>
          <p14:tracePt t="78995" x="5522913" y="5511800"/>
          <p14:tracePt t="78995" x="5522913" y="5507038"/>
          <p14:tracePt t="78995" x="5522913" y="5503863"/>
          <p14:tracePt t="78995" x="5522913" y="5499100"/>
          <p14:tracePt t="78995" x="5526088" y="5495925"/>
          <p14:tracePt t="78995" x="5526088" y="5491163"/>
          <p14:tracePt t="78995" x="5526088" y="5487988"/>
          <p14:tracePt t="78995" x="5526088" y="5484813"/>
          <p14:tracePt t="78995" x="5526088" y="5480050"/>
          <p14:tracePt t="78995" x="5526088" y="5476875"/>
          <p14:tracePt t="78995" x="5530850" y="5472113"/>
          <p14:tracePt t="78995" x="5530850" y="5468938"/>
          <p14:tracePt t="78995" x="5530850" y="5464175"/>
          <p14:tracePt t="78995" x="5530850" y="5461000"/>
          <p14:tracePt t="78995" x="5534025" y="5457825"/>
          <p14:tracePt t="78995" x="5534025" y="5453063"/>
          <p14:tracePt t="78995" x="5534025" y="5449888"/>
          <p14:tracePt t="78995" x="5534025" y="5445125"/>
          <p14:tracePt t="78995" x="5534025" y="5441950"/>
          <p14:tracePt t="78995" x="5534025" y="5437188"/>
          <p14:tracePt t="78995" x="5538788" y="5437188"/>
          <p14:tracePt t="78995" x="5538788" y="5434013"/>
          <p14:tracePt t="78995" x="5538788" y="5430838"/>
          <p14:tracePt t="78995" x="5538788" y="5426075"/>
          <p14:tracePt t="78995" x="5538788" y="5422900"/>
          <p14:tracePt t="78995" x="5538788" y="5418138"/>
          <p14:tracePt t="78995" x="5538788" y="5414963"/>
          <p14:tracePt t="78995" x="5538788" y="5410200"/>
          <p14:tracePt t="78995" x="5538788" y="5407025"/>
          <p14:tracePt t="78995" x="5538788" y="5402263"/>
          <p14:tracePt t="78995" x="5538788" y="5399088"/>
          <p14:tracePt t="78995" x="5538788" y="5395913"/>
          <p14:tracePt t="78995" x="5538788" y="5391150"/>
          <p14:tracePt t="78995" x="5538788" y="5387975"/>
          <p14:tracePt t="78995" x="5538788" y="5383213"/>
          <p14:tracePt t="78995" x="5538788" y="5380038"/>
          <p14:tracePt t="78995" x="5538788" y="5375275"/>
          <p14:tracePt t="78995" x="5538788" y="5372100"/>
          <p14:tracePt t="78995" x="5538788" y="5368925"/>
          <p14:tracePt t="78995" x="5538788" y="5364163"/>
          <p14:tracePt t="78995" x="5538788" y="5360988"/>
          <p14:tracePt t="78995" x="5538788" y="5356225"/>
          <p14:tracePt t="78995" x="5538788" y="5353050"/>
          <p14:tracePt t="78995" x="5538788" y="5348288"/>
          <p14:tracePt t="78995" x="5538788" y="5345113"/>
          <p14:tracePt t="78995" x="5538788" y="5341938"/>
          <p14:tracePt t="78995" x="5538788" y="5337175"/>
          <p14:tracePt t="78995" x="5538788" y="5334000"/>
          <p14:tracePt t="78995" x="5538788" y="5329238"/>
          <p14:tracePt t="78995" x="5538788" y="5326063"/>
          <p14:tracePt t="78995" x="5538788" y="5321300"/>
          <p14:tracePt t="78995" x="5538788" y="5318125"/>
          <p14:tracePt t="78995" x="5538788" y="5314950"/>
          <p14:tracePt t="78995" x="5538788" y="5310188"/>
          <p14:tracePt t="78995" x="5538788" y="5307013"/>
          <p14:tracePt t="78995" x="5538788" y="5302250"/>
          <p14:tracePt t="78995" x="5538788" y="5299075"/>
          <p14:tracePt t="78995" x="5538788" y="5294313"/>
          <p14:tracePt t="78995" x="5538788" y="5291138"/>
          <p14:tracePt t="78995" x="5538788" y="5287963"/>
          <p14:tracePt t="78995" x="5538788" y="5283200"/>
          <p14:tracePt t="78995" x="5538788" y="5280025"/>
          <p14:tracePt t="78995" x="5538788" y="5275263"/>
          <p14:tracePt t="78995" x="5538788" y="5272088"/>
          <p14:tracePt t="78995" x="5538788" y="5267325"/>
          <p14:tracePt t="78995" x="5538788" y="5264150"/>
          <p14:tracePt t="78995" x="5538788" y="5260975"/>
          <p14:tracePt t="78995" x="5538788" y="5256213"/>
          <p14:tracePt t="78995" x="5538788" y="5253038"/>
          <p14:tracePt t="78995" x="5538788" y="5248275"/>
          <p14:tracePt t="78995" x="5538788" y="5245100"/>
          <p14:tracePt t="78995" x="5538788" y="5240338"/>
          <p14:tracePt t="78995" x="5538788" y="5237163"/>
          <p14:tracePt t="78995" x="5538788" y="5233988"/>
          <p14:tracePt t="78995" x="5538788" y="5229225"/>
          <p14:tracePt t="78995" x="5538788" y="5226050"/>
          <p14:tracePt t="78995" x="5538788" y="5221288"/>
          <p14:tracePt t="78995" x="5538788" y="5218113"/>
          <p14:tracePt t="78995" x="5538788" y="5213350"/>
          <p14:tracePt t="78995" x="5538788" y="5210175"/>
          <p14:tracePt t="78995" x="5538788" y="5207000"/>
          <p14:tracePt t="78995" x="5538788" y="5202238"/>
          <p14:tracePt t="78995" x="5538788" y="5199063"/>
          <p14:tracePt t="78995" x="5538788" y="5194300"/>
          <p14:tracePt t="78995" x="5538788" y="5191125"/>
          <p14:tracePt t="78995" x="5538788" y="5186363"/>
          <p14:tracePt t="78995" x="5538788" y="5183188"/>
          <p14:tracePt t="78995" x="5538788" y="5178425"/>
          <p14:tracePt t="78995" x="5538788" y="5175250"/>
          <p14:tracePt t="78995" x="5538788" y="5172075"/>
          <p14:tracePt t="78995" x="5541963" y="5167313"/>
          <p14:tracePt t="78995" x="5541963" y="5164138"/>
          <p14:tracePt t="78995" x="5541963" y="5159375"/>
          <p14:tracePt t="78995" x="5541963" y="5156200"/>
          <p14:tracePt t="78995" x="5541963" y="5148263"/>
          <p14:tracePt t="78995" x="5541963" y="5145088"/>
          <p14:tracePt t="78995" x="5541963" y="5140325"/>
          <p14:tracePt t="78995" x="5541963" y="5137150"/>
          <p14:tracePt t="78995" x="5546725" y="5137150"/>
          <p14:tracePt t="78995" x="5546725" y="5132388"/>
          <p14:tracePt t="78995" x="5546725" y="5129213"/>
          <p14:tracePt t="78995" x="5546725" y="5124450"/>
          <p14:tracePt t="78995" x="5546725" y="5121275"/>
          <p14:tracePt t="78995" x="5546725" y="5113338"/>
          <p14:tracePt t="78995" x="5546725" y="5110163"/>
          <p14:tracePt t="78995" x="5546725" y="5105400"/>
          <p14:tracePt t="78995" x="5546725" y="5102225"/>
          <p14:tracePt t="78995" x="5549900" y="5094288"/>
          <p14:tracePt t="78995" x="5549900" y="5086350"/>
          <p14:tracePt t="78995" x="5549900" y="5083175"/>
          <p14:tracePt t="78995" x="5549900" y="5078413"/>
          <p14:tracePt t="78995" x="5549900" y="5075238"/>
          <p14:tracePt t="78995" x="5553075" y="5070475"/>
          <p14:tracePt t="78995" x="5553075" y="5067300"/>
          <p14:tracePt t="78995" x="5553075" y="5064125"/>
          <p14:tracePt t="78995" x="5553075" y="5059363"/>
          <p14:tracePt t="78995" x="5553075" y="5056188"/>
          <p14:tracePt t="78995" x="5553075" y="5048250"/>
          <p14:tracePt t="78995" x="5553075" y="5043488"/>
          <p14:tracePt t="78995" x="5553075" y="5040313"/>
          <p14:tracePt t="78995" x="5553075" y="5037138"/>
          <p14:tracePt t="78995" x="5553075" y="5032375"/>
          <p14:tracePt t="78995" x="5553075" y="5029200"/>
          <p14:tracePt t="78995" x="5553075" y="5024438"/>
          <p14:tracePt t="78995" x="5557838" y="5024438"/>
          <p14:tracePt t="78995" x="5557838" y="5021263"/>
          <p14:tracePt t="78995" x="5557838" y="5013325"/>
          <p14:tracePt t="78995" x="5557838" y="5010150"/>
          <p14:tracePt t="78995" x="5557838" y="5005388"/>
          <p14:tracePt t="78995" x="5557838" y="5002213"/>
          <p14:tracePt t="78995" x="5557838" y="4997450"/>
          <p14:tracePt t="78995" x="5557838" y="4994275"/>
          <p14:tracePt t="78995" x="5557838" y="4989513"/>
          <p14:tracePt t="78995" x="5557838" y="4986338"/>
          <p14:tracePt t="78995" x="5557838" y="4983163"/>
          <p14:tracePt t="78995" x="5557838" y="4978400"/>
          <p14:tracePt t="78995" x="5557838" y="4975225"/>
          <p14:tracePt t="78995" x="5557838" y="4970463"/>
          <p14:tracePt t="78995" x="5557838" y="4967288"/>
          <p14:tracePt t="78995" x="5557838" y="4962525"/>
          <p14:tracePt t="78995" x="5557838" y="4959350"/>
          <p14:tracePt t="78995" x="5557838" y="4954588"/>
          <p14:tracePt t="78995" x="5557838" y="4951413"/>
          <p14:tracePt t="78995" x="5557838" y="4948238"/>
          <p14:tracePt t="78995" x="5557838" y="4943475"/>
          <p14:tracePt t="78995" x="5553075" y="4940300"/>
          <p14:tracePt t="78995" x="5553075" y="4935538"/>
          <p14:tracePt t="78995" x="5553075" y="4932363"/>
          <p14:tracePt t="78995" x="5553075" y="4927600"/>
          <p14:tracePt t="78995" x="5549900" y="4921250"/>
          <p14:tracePt t="78995" x="5549900" y="4916488"/>
          <p14:tracePt t="78995" x="5549900" y="4913313"/>
          <p14:tracePt t="78995" x="5549900" y="4908550"/>
          <p14:tracePt t="78995" x="5549900" y="4905375"/>
          <p14:tracePt t="78995" x="5549900" y="4900613"/>
          <p14:tracePt t="78995" x="5549900" y="4897438"/>
          <p14:tracePt t="78995" x="5549900" y="4894263"/>
          <p14:tracePt t="78995" x="5549900" y="4889500"/>
          <p14:tracePt t="78995" x="5549900" y="4886325"/>
          <p14:tracePt t="78995" x="5549900" y="4881563"/>
          <p14:tracePt t="78995" x="5549900" y="4878388"/>
          <p14:tracePt t="78995" x="5549900" y="4873625"/>
          <p14:tracePt t="78995" x="5549900" y="4870450"/>
          <p14:tracePt t="78995" x="5549900" y="4867275"/>
          <p14:tracePt t="78995" x="5549900" y="4862513"/>
          <p14:tracePt t="78995" x="5549900" y="4859338"/>
          <p14:tracePt t="78995" x="5549900" y="4854575"/>
          <p14:tracePt t="78995" x="5549900" y="4851400"/>
          <p14:tracePt t="78995" x="5549900" y="4846638"/>
          <p14:tracePt t="78995" x="5549900" y="4843463"/>
          <p14:tracePt t="78995" x="5549900" y="4840288"/>
          <p14:tracePt t="78995" x="5549900" y="4835525"/>
          <p14:tracePt t="78995" x="5549900" y="4832350"/>
          <p14:tracePt t="78995" x="5549900" y="4827588"/>
          <p14:tracePt t="78995" x="5549900" y="4824413"/>
          <p14:tracePt t="78995" x="5549900" y="4819650"/>
          <p14:tracePt t="78995" x="5549900" y="4816475"/>
          <p14:tracePt t="78995" x="5549900" y="4813300"/>
          <p14:tracePt t="78995" x="5549900" y="4808538"/>
          <p14:tracePt t="78995" x="5549900" y="4805363"/>
          <p14:tracePt t="78995" x="5549900" y="4800600"/>
          <p14:tracePt t="78995" x="5549900" y="4797425"/>
          <p14:tracePt t="78995" x="5549900" y="4792663"/>
          <p14:tracePt t="78995" x="5549900" y="4789488"/>
          <p14:tracePt t="78995" x="5553075" y="4786313"/>
          <p14:tracePt t="78995" x="5553075" y="4781550"/>
          <p14:tracePt t="78995" x="5553075" y="4778375"/>
          <p14:tracePt t="78995" x="5553075" y="4773613"/>
          <p14:tracePt t="78995" x="5553075" y="4770438"/>
          <p14:tracePt t="78995" x="5553075" y="4765675"/>
          <p14:tracePt t="78995" x="5553075" y="4762500"/>
          <p14:tracePt t="78995" x="5549900" y="4762500"/>
          <p14:tracePt t="78995" x="5549900" y="4759325"/>
          <p14:tracePt t="78995" x="5549900" y="4762500"/>
          <p14:tracePt t="78995" x="5549900" y="4765675"/>
          <p14:tracePt t="78995" x="5549900" y="4770438"/>
          <p14:tracePt t="78995" x="5549900" y="4773613"/>
          <p14:tracePt t="78995" x="5549900" y="4778375"/>
          <p14:tracePt t="78995" x="5549900" y="4781550"/>
          <p14:tracePt t="78995" x="5549900" y="4786313"/>
          <p14:tracePt t="78995" x="5549900" y="4789488"/>
          <p14:tracePt t="78995" x="5549900" y="4792663"/>
          <p14:tracePt t="78995" x="5549900" y="4797425"/>
          <p14:tracePt t="78995" x="5549900" y="4800600"/>
          <p14:tracePt t="78995" x="5549900" y="4805363"/>
          <p14:tracePt t="78995" x="5549900" y="4808538"/>
          <p14:tracePt t="78995" x="5549900" y="4813300"/>
          <p14:tracePt t="78995" x="5549900" y="4816475"/>
          <p14:tracePt t="78995" x="5549900" y="4819650"/>
          <p14:tracePt t="78995" x="5549900" y="4824413"/>
          <p14:tracePt t="78995" x="5549900" y="4827588"/>
          <p14:tracePt t="78995" x="5549900" y="4832350"/>
          <p14:tracePt t="78995" x="5549900" y="4835525"/>
          <p14:tracePt t="78995" x="5549900" y="4840288"/>
          <p14:tracePt t="78995" x="5549900" y="4843463"/>
          <p14:tracePt t="78995" x="5549900" y="4846638"/>
          <p14:tracePt t="78995" x="5549900" y="4851400"/>
          <p14:tracePt t="78995" x="5549900" y="4854575"/>
          <p14:tracePt t="78995" x="5549900" y="4859338"/>
          <p14:tracePt t="78995" x="5549900" y="4862513"/>
          <p14:tracePt t="78995" x="5549900" y="4867275"/>
          <p14:tracePt t="78995" x="5549900" y="4870450"/>
          <p14:tracePt t="78995" x="5549900" y="4873625"/>
          <p14:tracePt t="78995" x="5549900" y="4878388"/>
          <p14:tracePt t="78995" x="5549900" y="4881563"/>
          <p14:tracePt t="78995" x="5549900" y="4886325"/>
          <p14:tracePt t="78995" x="5549900" y="4889500"/>
          <p14:tracePt t="78995" x="5549900" y="4894263"/>
          <p14:tracePt t="78995" x="5549900" y="4897438"/>
          <p14:tracePt t="78995" x="5549900" y="4900613"/>
          <p14:tracePt t="78995" x="5549900" y="4905375"/>
          <p14:tracePt t="78995" x="5549900" y="4908550"/>
          <p14:tracePt t="78995" x="5549900" y="4913313"/>
          <p14:tracePt t="78995" x="5549900" y="4916488"/>
          <p14:tracePt t="78995" x="5549900" y="4921250"/>
          <p14:tracePt t="78995" x="5549900" y="4927600"/>
          <p14:tracePt t="78995" x="5549900" y="4932363"/>
          <p14:tracePt t="78995" x="5549900" y="4935538"/>
          <p14:tracePt t="78995" x="5549900" y="4940300"/>
          <p14:tracePt t="78995" x="5549900" y="4943475"/>
          <p14:tracePt t="78995" x="5549900" y="4948238"/>
          <p14:tracePt t="78995" x="5549900" y="4951413"/>
          <p14:tracePt t="78995" x="5549900" y="4959350"/>
          <p14:tracePt t="78995" x="5549900" y="4962525"/>
          <p14:tracePt t="78995" x="5549900" y="4970463"/>
          <p14:tracePt t="78995" x="5549900" y="4978400"/>
          <p14:tracePt t="78995" x="5549900" y="4983163"/>
          <p14:tracePt t="78995" x="5549900" y="4986338"/>
          <p14:tracePt t="78995" x="5549900" y="4989513"/>
          <p14:tracePt t="78995" x="5549900" y="4994275"/>
          <p14:tracePt t="78995" x="5549900" y="4997450"/>
          <p14:tracePt t="78995" x="5549900" y="5002213"/>
          <p14:tracePt t="78995" x="5549900" y="5010150"/>
          <p14:tracePt t="78995" x="5549900" y="5013325"/>
          <p14:tracePt t="78995" x="5549900" y="5016500"/>
          <p14:tracePt t="78995" x="5549900" y="5021263"/>
          <p14:tracePt t="78995" x="5549900" y="5029200"/>
          <p14:tracePt t="78995" x="5549900" y="5032375"/>
          <p14:tracePt t="78995" x="5549900" y="5037138"/>
          <p14:tracePt t="78995" x="5549900" y="5051425"/>
          <p14:tracePt t="78995" x="5549900" y="5056188"/>
          <p14:tracePt t="78995" x="5549900" y="5059363"/>
          <p14:tracePt t="78995" x="5549900" y="5064125"/>
          <p14:tracePt t="78995" x="5541963" y="5070475"/>
          <p14:tracePt t="78995" x="5541963" y="5075238"/>
          <p14:tracePt t="78995" x="5541963" y="5078413"/>
          <p14:tracePt t="78995" x="5541963" y="5086350"/>
          <p14:tracePt t="78995" x="5541963" y="5091113"/>
          <p14:tracePt t="78995" x="5541963" y="5094288"/>
          <p14:tracePt t="78995" x="5541963" y="5102225"/>
          <p14:tracePt t="78995" x="5541963" y="5105400"/>
          <p14:tracePt t="78995" x="5541963" y="5110163"/>
          <p14:tracePt t="78995" x="5541963" y="5118100"/>
          <p14:tracePt t="78995" x="5541963" y="5121275"/>
          <p14:tracePt t="78995" x="5541963" y="5132388"/>
          <p14:tracePt t="78995" x="5541963" y="5140325"/>
          <p14:tracePt t="78995" x="5538788" y="5148263"/>
          <p14:tracePt t="78995" x="5538788" y="5151438"/>
          <p14:tracePt t="78995" x="5538788" y="5156200"/>
          <p14:tracePt t="78995" x="5538788" y="5159375"/>
          <p14:tracePt t="78995" x="5538788" y="5167313"/>
          <p14:tracePt t="78995" x="5538788" y="5172075"/>
          <p14:tracePt t="78995" x="5538788" y="5175250"/>
          <p14:tracePt t="78995" x="5538788" y="5186363"/>
          <p14:tracePt t="78995" x="5538788" y="5191125"/>
          <p14:tracePt t="78995" x="5538788" y="5194300"/>
          <p14:tracePt t="78995" x="5534025" y="5199063"/>
          <p14:tracePt t="78995" x="5534025" y="5202238"/>
          <p14:tracePt t="78995" x="5534025" y="5210175"/>
          <p14:tracePt t="78995" x="5534025" y="5213350"/>
          <p14:tracePt t="78995" x="5534025" y="5218113"/>
          <p14:tracePt t="78995" x="5534025" y="5226050"/>
          <p14:tracePt t="78995" x="5534025" y="5233988"/>
          <p14:tracePt t="78995" x="5534025" y="5237163"/>
          <p14:tracePt t="78995" x="5534025" y="5240338"/>
          <p14:tracePt t="78995" x="5534025" y="5245100"/>
          <p14:tracePt t="78995" x="5534025" y="5253038"/>
          <p14:tracePt t="78995" x="5534025" y="5256213"/>
          <p14:tracePt t="78995" x="5530850" y="5260975"/>
          <p14:tracePt t="78995" x="5530850" y="5264150"/>
          <p14:tracePt t="78995" x="5530850" y="5267325"/>
          <p14:tracePt t="78995" x="5530850" y="5272088"/>
          <p14:tracePt t="78995" x="5530850" y="5275263"/>
          <p14:tracePt t="78995" x="5530850" y="5280025"/>
          <p14:tracePt t="78995" x="5530850" y="5283200"/>
          <p14:tracePt t="78995" x="5530850" y="5291138"/>
          <p14:tracePt t="78995" x="5526088" y="5294313"/>
          <p14:tracePt t="78995" x="5526088" y="5299075"/>
          <p14:tracePt t="78995" x="5526088" y="5302250"/>
          <p14:tracePt t="78995" x="5526088" y="5307013"/>
          <p14:tracePt t="78995" x="5526088" y="5310188"/>
          <p14:tracePt t="78995" x="5526088" y="5314950"/>
          <p14:tracePt t="78995" x="5526088" y="5318125"/>
          <p14:tracePt t="78995" x="5526088" y="5321300"/>
          <p14:tracePt t="78995" x="5526088" y="5326063"/>
          <p14:tracePt t="78995" x="5522913" y="5326063"/>
          <p14:tracePt t="78995" x="5522913" y="5329238"/>
          <p14:tracePt t="78995" x="5519738" y="5334000"/>
          <p14:tracePt t="78995" x="5519738" y="5337175"/>
          <p14:tracePt t="78995" x="5519738" y="5341938"/>
          <p14:tracePt t="78995" x="5519738" y="5345113"/>
          <p14:tracePt t="78995" x="5514975" y="5348288"/>
          <p14:tracePt t="78995" x="5514975" y="5353050"/>
          <p14:tracePt t="78995" x="5511800" y="5353050"/>
          <p14:tracePt t="78995" x="5511800" y="5356225"/>
          <p14:tracePt t="78995" x="5507038" y="5360988"/>
          <p14:tracePt t="78995" x="5507038" y="5364163"/>
          <p14:tracePt t="78995" x="5503863" y="5364163"/>
          <p14:tracePt t="78995" x="5503863" y="5368925"/>
          <p14:tracePt t="78995" x="5503863" y="5372100"/>
          <p14:tracePt t="78995" x="5499100" y="5372100"/>
          <p14:tracePt t="78995" x="5499100" y="5375275"/>
          <p14:tracePt t="78995" x="5495925" y="5380038"/>
          <p14:tracePt t="78995" x="5495925" y="5383213"/>
          <p14:tracePt t="78995" x="5492750" y="5383213"/>
          <p14:tracePt t="78995" x="5492750" y="5387975"/>
          <p14:tracePt t="78995" x="5487988" y="5391150"/>
          <p14:tracePt t="78995" x="5487988" y="5395913"/>
          <p14:tracePt t="78995" x="5484813" y="5399088"/>
          <p14:tracePt t="78995" x="5484813" y="5402263"/>
          <p14:tracePt t="78995" x="5480050" y="5407025"/>
          <p14:tracePt t="78995" x="5480050" y="5410200"/>
          <p14:tracePt t="78995" x="5480050" y="5414963"/>
          <p14:tracePt t="78995" x="5476875" y="5414963"/>
          <p14:tracePt t="78995" x="5476875" y="5418138"/>
          <p14:tracePt t="78995" x="5476875" y="5422900"/>
          <p14:tracePt t="78995" x="5472113" y="5426075"/>
          <p14:tracePt t="78995" x="5472113" y="5430838"/>
          <p14:tracePt t="78995" x="5472113" y="5434013"/>
          <p14:tracePt t="78995" x="5472113" y="5437188"/>
          <p14:tracePt t="78995" x="5468938" y="5437188"/>
          <p14:tracePt t="78995" x="5468938" y="5441950"/>
          <p14:tracePt t="78995" x="5468938" y="5445125"/>
          <p14:tracePt t="78995" x="5468938" y="5449888"/>
          <p14:tracePt t="78995" x="5465763" y="5457825"/>
          <p14:tracePt t="78995" x="5465763" y="5461000"/>
          <p14:tracePt t="78995" x="5465763" y="5464175"/>
          <p14:tracePt t="78995" x="5465763" y="5468938"/>
          <p14:tracePt t="78995" x="5461000" y="5468938"/>
          <p14:tracePt t="78995" x="5461000" y="5476875"/>
          <p14:tracePt t="78995" x="5461000" y="5480050"/>
          <p14:tracePt t="78995" x="5461000" y="5484813"/>
          <p14:tracePt t="78995" x="5461000" y="5487988"/>
          <p14:tracePt t="78995" x="5461000" y="5491163"/>
          <p14:tracePt t="78995" x="5457825" y="5495925"/>
          <p14:tracePt t="78995" x="5457825" y="5499100"/>
          <p14:tracePt t="78995" x="5457825" y="5507038"/>
          <p14:tracePt t="78995" x="5457825" y="5511800"/>
          <p14:tracePt t="78995" x="5457825" y="5514975"/>
          <p14:tracePt t="78995" x="5457825" y="5518150"/>
          <p14:tracePt t="78995" x="5457825" y="5526088"/>
          <p14:tracePt t="78995" x="5457825" y="5530850"/>
          <p14:tracePt t="78995" x="5457825" y="5534025"/>
          <p14:tracePt t="78995" x="5453063" y="5538788"/>
          <p14:tracePt t="78995" x="5453063" y="5541963"/>
          <p14:tracePt t="78995" x="5453063" y="5545138"/>
          <p14:tracePt t="78995" x="5453063" y="5549900"/>
          <p14:tracePt t="78995" x="5453063" y="5553075"/>
          <p14:tracePt t="78995" x="5449888" y="5557838"/>
          <p14:tracePt t="78995" x="5449888" y="5561013"/>
          <p14:tracePt t="78995" x="5449888" y="5568950"/>
          <p14:tracePt t="78995" x="5445125" y="5572125"/>
          <p14:tracePt t="78995" x="5445125" y="5576888"/>
          <p14:tracePt t="78995" x="5445125" y="5580063"/>
          <p14:tracePt t="78995" x="5441950" y="5584825"/>
          <p14:tracePt t="78995" x="5441950" y="5588000"/>
          <p14:tracePt t="78995" x="5437188" y="5592763"/>
          <p14:tracePt t="78995" x="5437188" y="5595938"/>
          <p14:tracePt t="78995" x="5437188" y="5599113"/>
          <p14:tracePt t="78995" x="5434013" y="5603875"/>
          <p14:tracePt t="78995" x="5434013" y="5607050"/>
          <p14:tracePt t="78995" x="5434013" y="5611813"/>
          <p14:tracePt t="78995" x="5430838" y="5614988"/>
          <p14:tracePt t="78995" x="5426075" y="5619750"/>
          <p14:tracePt t="78995" x="5426075" y="5622925"/>
          <p14:tracePt t="78995" x="5422900" y="5622925"/>
          <p14:tracePt t="78995" x="5422900" y="5626100"/>
          <p14:tracePt t="78995" x="5422900" y="5630863"/>
          <p14:tracePt t="78995" x="5422900" y="5634038"/>
          <p14:tracePt t="78995" x="5418138" y="5634038"/>
          <p14:tracePt t="78995" x="5418138" y="5638800"/>
          <p14:tracePt t="78995" x="5418138" y="5641975"/>
          <p14:tracePt t="78995" x="5414963" y="5646738"/>
          <p14:tracePt t="78995" x="5410200" y="5649913"/>
          <p14:tracePt t="78995" x="5410200" y="5654675"/>
          <p14:tracePt t="78995" x="5410200" y="5657850"/>
          <p14:tracePt t="78995" x="5410200" y="5661025"/>
          <p14:tracePt t="78995" x="5407025" y="5661025"/>
          <p14:tracePt t="78995" x="5407025" y="5665788"/>
          <p14:tracePt t="78995" x="5403850" y="5665788"/>
          <p14:tracePt t="78995" x="5403850" y="5668963"/>
          <p14:tracePt t="78995" x="5403850" y="5673725"/>
          <p14:tracePt t="78995" x="5399088" y="5673725"/>
          <p14:tracePt t="78995" x="5399088" y="5676900"/>
          <p14:tracePt t="78995" x="5399088" y="5681663"/>
          <p14:tracePt t="78995" x="5399088" y="5684838"/>
          <p14:tracePt t="78995" x="5399088" y="5688013"/>
          <p14:tracePt t="78995" x="5399088" y="5692775"/>
          <p14:tracePt t="78995" x="5399088" y="5695950"/>
          <p14:tracePt t="78995" x="5399088" y="5700713"/>
          <p14:tracePt t="78995" x="5399088" y="5703888"/>
          <p14:tracePt t="78995" x="5399088" y="5708650"/>
          <p14:tracePt t="78995" x="5399088" y="5711825"/>
          <p14:tracePt t="78995" x="5399088" y="5715000"/>
          <p14:tracePt t="78995" x="5403850" y="5715000"/>
          <p14:tracePt t="78995" x="5403850" y="5719763"/>
          <p14:tracePt t="78995" x="5403850" y="5722938"/>
          <p14:tracePt t="79945" x="5403850" y="5719763"/>
          <p14:tracePt t="79957" x="5403850" y="5715000"/>
          <p14:tracePt t="79969" x="5403850" y="5711825"/>
          <p14:tracePt t="79982" x="5407025" y="5711825"/>
          <p14:tracePt t="79985" x="5407025" y="5708650"/>
          <p14:tracePt t="79996" x="5407025" y="5703888"/>
          <p14:tracePt t="80001" x="5407025" y="5700713"/>
          <p14:tracePt t="80008" x="5407025" y="5695950"/>
          <p14:tracePt t="80012" x="5407025" y="5692775"/>
          <p14:tracePt t="80023" x="5407025" y="5688013"/>
          <p14:tracePt t="80028" x="5407025" y="5684838"/>
          <p14:tracePt t="80033" x="5407025" y="5681663"/>
          <p14:tracePt t="80038" x="5407025" y="5676900"/>
          <p14:tracePt t="80043" x="5407025" y="5673725"/>
          <p14:tracePt t="80048" x="5407025" y="5668963"/>
          <p14:tracePt t="80053" x="5410200" y="5665788"/>
          <p14:tracePt t="80060" x="5410200" y="5661025"/>
          <p14:tracePt t="80064" x="5410200" y="5657850"/>
          <p14:tracePt t="80071" x="5410200" y="5654675"/>
          <p14:tracePt t="80075" x="5410200" y="5649913"/>
          <p14:tracePt t="80076" x="5414963" y="5649913"/>
          <p14:tracePt t="80084" x="5414963" y="5646738"/>
          <p14:tracePt t="80090" x="5414963" y="5641975"/>
          <p14:tracePt t="80097" x="5418138" y="5638800"/>
          <p14:tracePt t="80101" x="5418138" y="5634038"/>
          <p14:tracePt t="80107" x="5418138" y="5630863"/>
          <p14:tracePt t="80113" x="5418138" y="5626100"/>
          <p14:tracePt t="80119" x="5418138" y="5622925"/>
          <p14:tracePt t="80123" x="5418138" y="5619750"/>
          <p14:tracePt t="80127" x="5422900" y="5619750"/>
          <p14:tracePt t="80129" x="5422900" y="5614988"/>
          <p14:tracePt t="80133" x="5422900" y="5611813"/>
          <p14:tracePt t="80138" x="5422900" y="5607050"/>
          <p14:tracePt t="80142" x="5422900" y="5603875"/>
          <p14:tracePt t="80147" x="5422900" y="5599113"/>
          <p14:tracePt t="80153" x="5422900" y="5595938"/>
          <p14:tracePt t="80157" x="5422900" y="5592763"/>
          <p14:tracePt t="80161" x="5422900" y="5588000"/>
          <p14:tracePt t="80165" x="5422900" y="5584825"/>
          <p14:tracePt t="80172" x="5422900" y="5580063"/>
          <p14:tracePt t="80177" x="5422900" y="5576888"/>
          <p14:tracePt t="80181" x="5422900" y="5572125"/>
          <p14:tracePt t="80187" x="5422900" y="5568950"/>
          <p14:tracePt t="80191" x="5422900" y="5565775"/>
          <p14:tracePt t="80199" x="5422900" y="5561013"/>
          <p14:tracePt t="80203" x="5422900" y="5557838"/>
          <p14:tracePt t="80209" x="5422900" y="5553075"/>
          <p14:tracePt t="80217" x="5422900" y="5549900"/>
          <p14:tracePt t="80218" x="5422900" y="5545138"/>
          <p14:tracePt t="80223" x="5422900" y="5541963"/>
          <p14:tracePt t="80226" x="5422900" y="5538788"/>
          <p14:tracePt t="80231" x="5422900" y="5534025"/>
          <p14:tracePt t="80233" x="5422900" y="5530850"/>
          <p14:tracePt t="80236" x="5422900" y="5526088"/>
          <p14:tracePt t="80239" x="5422900" y="5522913"/>
          <p14:tracePt t="80242" x="5422900" y="5518150"/>
          <p14:tracePt t="80244" x="5422900" y="5514975"/>
          <p14:tracePt t="80248" x="5422900" y="5511800"/>
          <p14:tracePt t="80250" x="5422900" y="5507038"/>
          <p14:tracePt t="80253" x="5422900" y="5503863"/>
          <p14:tracePt t="80257" x="5422900" y="5499100"/>
          <p14:tracePt t="80262" x="5422900" y="5495925"/>
          <p14:tracePt t="80265" x="5422900" y="5491163"/>
          <p14:tracePt t="80268" x="5422900" y="5487988"/>
          <p14:tracePt t="80273" x="5422900" y="5484813"/>
          <p14:tracePt t="80276" x="5422900" y="5480050"/>
          <p14:tracePt t="80282" x="5422900" y="5476875"/>
          <p14:tracePt t="80283" x="5422900" y="5472113"/>
          <p14:tracePt t="80287" x="5422900" y="5468938"/>
          <p14:tracePt t="80292" x="5422900" y="5464175"/>
          <p14:tracePt t="80295" x="5422900" y="5461000"/>
          <p14:tracePt t="80302" x="5422900" y="5457825"/>
          <p14:tracePt t="80305" x="5422900" y="5453063"/>
          <p14:tracePt t="80314" x="5422900" y="5449888"/>
          <p14:tracePt t="80317" x="5422900" y="5445125"/>
          <p14:tracePt t="80328" x="5422900" y="5441950"/>
          <p14:tracePt t="80341" x="5422900" y="5437188"/>
          <p14:tracePt t="80348" x="5422900" y="5434013"/>
          <p14:tracePt t="80357" x="5422900" y="5430838"/>
          <p14:tracePt t="80361" x="5422900" y="5426075"/>
          <p14:tracePt t="80369" x="5422900" y="5422900"/>
          <p14:tracePt t="80374" x="5422900" y="5418138"/>
          <p14:tracePt t="80380" x="5422900" y="5414963"/>
          <p14:tracePt t="80388" x="5422900" y="5410200"/>
          <p14:tracePt t="80390" x="5422900" y="5407025"/>
          <p14:tracePt t="80398" x="5422900" y="5402263"/>
          <p14:tracePt t="80401" x="5422900" y="5399088"/>
          <p14:tracePt t="80408" x="5422900" y="5395913"/>
          <p14:tracePt t="80415" x="5422900" y="5391150"/>
          <p14:tracePt t="80420" x="5422900" y="5387975"/>
          <p14:tracePt t="80432" x="5422900" y="5383213"/>
          <p14:tracePt t="80442" x="5422900" y="5380038"/>
          <p14:tracePt t="80471" x="5422900" y="5375275"/>
          <p14:tracePt t="80488" x="5422900" y="5372100"/>
          <p14:tracePt t="80500" x="5422900" y="5368925"/>
          <p14:tracePt t="80513" x="5422900" y="5364163"/>
          <p14:tracePt t="80522" x="5422900" y="5360988"/>
          <p14:tracePt t="80540" x="5422900" y="5356225"/>
          <p14:tracePt t="80557" x="5422900" y="5353050"/>
          <p14:tracePt t="80567" x="5422900" y="5348288"/>
          <p14:tracePt t="80574" x="5422900" y="5345113"/>
          <p14:tracePt t="80581" x="5422900" y="5341938"/>
          <p14:tracePt t="80585" x="5422900" y="5337175"/>
          <p14:tracePt t="80591" x="5422900" y="5334000"/>
          <p14:tracePt t="80597" x="5422900" y="5329238"/>
          <p14:tracePt t="80603" x="5422900" y="5326063"/>
          <p14:tracePt t="80608" x="5422900" y="5321300"/>
          <p14:tracePt t="80614" x="5422900" y="5318125"/>
          <p14:tracePt t="80620" x="5422900" y="5314950"/>
          <p14:tracePt t="80630" x="5422900" y="5310188"/>
          <p14:tracePt t="80638" x="5422900" y="5307013"/>
          <p14:tracePt t="80645" x="5422900" y="5302250"/>
          <p14:tracePt t="80658" x="5422900" y="5299075"/>
          <p14:tracePt t="80667" x="5422900" y="5294313"/>
          <p14:tracePt t="80676" x="5422900" y="5291138"/>
          <p14:tracePt t="80682" x="5422900" y="5287963"/>
          <p14:tracePt t="80689" x="5422900" y="5283200"/>
          <p14:tracePt t="80692" x="5422900" y="5280025"/>
          <p14:tracePt t="80698" x="5422900" y="5275263"/>
          <p14:tracePt t="80702" x="5422900" y="5272088"/>
          <p14:tracePt t="80707" x="5422900" y="5267325"/>
          <p14:tracePt t="80714" x="5422900" y="5264150"/>
          <p14:tracePt t="80717" x="5422900" y="5260975"/>
          <p14:tracePt t="80722" x="5422900" y="5256213"/>
          <p14:tracePt t="80724" x="5422900" y="5253038"/>
          <p14:tracePt t="80733" x="5422900" y="5248275"/>
          <p14:tracePt t="80736" x="5422900" y="5245100"/>
          <p14:tracePt t="80743" x="5422900" y="5240338"/>
          <p14:tracePt t="80748" x="5422900" y="5237163"/>
          <p14:tracePt t="80754" x="5422900" y="5233988"/>
          <p14:tracePt t="80763" x="5422900" y="5229225"/>
          <p14:tracePt t="80771" x="5422900" y="5226050"/>
          <p14:tracePt t="80783" x="5422900" y="5221288"/>
          <p14:tracePt t="80789" x="5422900" y="5218113"/>
          <p14:tracePt t="80798" x="5422900" y="5213350"/>
          <p14:tracePt t="80803" x="5422900" y="5210175"/>
          <p14:tracePt t="80809" x="5422900" y="5207000"/>
          <p14:tracePt t="80815" x="5422900" y="5202238"/>
          <p14:tracePt t="80820" x="5422900" y="5199063"/>
          <p14:tracePt t="80826" x="5422900" y="5194300"/>
          <p14:tracePt t="80831" x="5422900" y="5191125"/>
          <p14:tracePt t="80835" x="5422900" y="5186363"/>
          <p14:tracePt t="80842" x="5422900" y="5183188"/>
          <p14:tracePt t="80848" x="5422900" y="5178425"/>
          <p14:tracePt t="80855" x="5422900" y="5175250"/>
          <p14:tracePt t="80864" x="5422900" y="5172075"/>
          <p14:tracePt t="80875" x="5422900" y="5167313"/>
          <p14:tracePt t="80889" x="5418138" y="5167313"/>
          <p14:tracePt t="80894" x="5418138" y="5164138"/>
          <p14:tracePt t="80918" x="5418138" y="5159375"/>
          <p14:tracePt t="80961" x="5418138" y="5156200"/>
          <p14:tracePt t="80963" x="5414963" y="5156200"/>
          <p14:tracePt t="80971" x="5410200" y="5156200"/>
          <p14:tracePt t="81053" x="5410200" y="5151438"/>
          <p14:tracePt t="81062" x="5407025" y="5151438"/>
          <p14:tracePt t="81131" x="5407025" y="5148263"/>
          <p14:tracePt t="81139" x="5407025" y="5145088"/>
          <p14:tracePt t="81142" x="5403850" y="5145088"/>
          <p14:tracePt t="81145" x="5403850" y="5140325"/>
          <p14:tracePt t="81151" x="5403850" y="5137150"/>
          <p14:tracePt t="81193" x="5403850" y="5132388"/>
          <p14:tracePt t="81199" x="5403850" y="5129213"/>
          <p14:tracePt t="81200" x="5403850" y="5124450"/>
          <p14:tracePt t="81204" x="5403850" y="5121275"/>
          <p14:tracePt t="81207" x="5403850" y="5118100"/>
          <p14:tracePt t="81210" x="5403850" y="5113338"/>
          <p14:tracePt t="81211" x="5403850" y="5110163"/>
          <p14:tracePt t="81214" x="5403850" y="5105400"/>
          <p14:tracePt t="81217" x="5403850" y="5102225"/>
          <p14:tracePt t="81219" x="5403850" y="5097463"/>
          <p14:tracePt t="81221" x="5403850" y="5094288"/>
          <p14:tracePt t="81222" x="5407025" y="5094288"/>
          <p14:tracePt t="81223" x="5407025" y="5091113"/>
          <p14:tracePt t="81225" x="5407025" y="5086350"/>
          <p14:tracePt t="81227" x="5407025" y="5083175"/>
          <p14:tracePt t="81228" x="5407025" y="5078413"/>
          <p14:tracePt t="81231" x="5407025" y="5075238"/>
          <p14:tracePt t="81233" x="5407025" y="5070475"/>
          <p14:tracePt t="81237" x="5407025" y="5067300"/>
          <p14:tracePt t="81237" x="5410200" y="5067300"/>
          <p14:tracePt t="81238" x="5410200" y="5064125"/>
          <p14:tracePt t="81240" x="5410200" y="5059363"/>
          <p14:tracePt t="81243" x="5410200" y="5056188"/>
          <p14:tracePt t="81245" x="5414963" y="5051425"/>
          <p14:tracePt t="81248" x="5414963" y="5048250"/>
          <p14:tracePt t="81249" x="5414963" y="5043488"/>
          <p14:tracePt t="81250" x="5414963" y="5040313"/>
          <p14:tracePt t="81253" x="5414963" y="5037138"/>
          <p14:tracePt t="81256" x="5418138" y="5032375"/>
          <p14:tracePt t="81257" x="5418138" y="5029200"/>
          <p14:tracePt t="81259" x="5418138" y="5024438"/>
          <p14:tracePt t="81260" x="5422900" y="5024438"/>
          <p14:tracePt t="81261" x="5422900" y="5021263"/>
          <p14:tracePt t="81264" x="5422900" y="5016500"/>
          <p14:tracePt t="81265" x="5422900" y="5013325"/>
          <p14:tracePt t="81269" x="5426075" y="5010150"/>
          <p14:tracePt t="81270" x="5426075" y="5005388"/>
          <p14:tracePt t="81272" x="5426075" y="5002213"/>
          <p14:tracePt t="81276" x="5426075" y="4997450"/>
          <p14:tracePt t="81277" x="5426075" y="4994275"/>
          <p14:tracePt t="81281" x="5426075" y="4989513"/>
          <p14:tracePt t="81298" x="5430838" y="4967288"/>
          <p14:tracePt t="81300" x="5430838" y="4962525"/>
          <p14:tracePt t="81303" x="5430838" y="4959350"/>
          <p14:tracePt t="81305" x="5430838" y="4954588"/>
          <p14:tracePt t="81310" x="5430838" y="4951413"/>
          <p14:tracePt t="81312" x="5430838" y="4948238"/>
          <p14:tracePt t="81315" x="5430838" y="4943475"/>
          <p14:tracePt t="81316" x="5430838" y="4940300"/>
          <p14:tracePt t="81319" x="5430838" y="4935538"/>
          <p14:tracePt t="81322" x="5430838" y="4932363"/>
          <p14:tracePt t="81323" x="5434013" y="4932363"/>
          <p14:tracePt t="81325" x="5434013" y="4927600"/>
          <p14:tracePt t="81327" x="5434013" y="4924425"/>
          <p14:tracePt t="81330" x="5434013" y="4921250"/>
          <p14:tracePt t="81333" x="5434013" y="4916488"/>
          <p14:tracePt t="81336" x="5434013" y="4913313"/>
          <p14:tracePt t="81339" x="5434013" y="4908550"/>
          <p14:tracePt t="81341" x="5434013" y="4905375"/>
          <p14:tracePt t="81344" x="5434013" y="4900613"/>
          <p14:tracePt t="81347" x="5434013" y="4897438"/>
          <p14:tracePt t="81350" x="5434013" y="4894263"/>
          <p14:tracePt t="81352" x="5434013" y="4889500"/>
          <p14:tracePt t="81357" x="5434013" y="4886325"/>
          <p14:tracePt t="81361" x="5434013" y="4881563"/>
          <p14:tracePt t="81367" x="5434013" y="4878388"/>
          <p14:tracePt t="81370" x="5434013" y="4873625"/>
          <p14:tracePt t="81376" x="5434013" y="4870450"/>
          <p14:tracePt t="81384" x="5434013" y="4867275"/>
          <p14:tracePt t="81392" x="5434013" y="4862513"/>
          <p14:tracePt t="81404" x="5434013" y="4859338"/>
          <p14:tracePt t="81411" x="5434013" y="4854575"/>
          <p14:tracePt t="81419" x="5434013" y="4851400"/>
          <p14:tracePt t="81425" x="5434013" y="4846638"/>
          <p14:tracePt t="81432" x="5434013" y="4843463"/>
          <p14:tracePt t="81439" x="5434013" y="4840288"/>
          <p14:tracePt t="81448" x="5434013" y="4835525"/>
          <p14:tracePt t="81454" x="5434013" y="4832350"/>
          <p14:tracePt t="81464" x="5430838" y="4832350"/>
          <p14:tracePt t="81468" x="5430838" y="4827588"/>
          <p14:tracePt t="81494" x="5430838" y="4824413"/>
          <p14:tracePt t="81499" x="5426075" y="4824413"/>
          <p14:tracePt t="81515" x="5426075" y="4819650"/>
          <p14:tracePt t="81525" x="5422900" y="4819650"/>
          <p14:tracePt t="81539" x="5422900" y="4816475"/>
          <p14:tracePt t="81544" x="5418138" y="4816475"/>
          <p14:tracePt t="81554" x="5418138" y="4813300"/>
          <p14:tracePt t="81706" x="5414963" y="4813300"/>
          <p14:tracePt t="81711" x="5414963" y="4808538"/>
          <p14:tracePt t="81727" x="5414963" y="4805363"/>
          <p14:tracePt t="81755" x="5410200" y="4805363"/>
          <p14:tracePt t="81764" x="5410200" y="4800600"/>
          <p14:tracePt t="81773" x="5410200" y="4797425"/>
          <p14:tracePt t="81793" x="5410200" y="4792663"/>
          <p14:tracePt t="81802" x="5410200" y="4789488"/>
          <p14:tracePt t="81821" x="5410200" y="4786313"/>
          <p14:tracePt t="81903" x="5407025" y="4786313"/>
          <p14:tracePt t="81905" x="5407025" y="4781550"/>
          <p14:tracePt t="81923" x="5407025" y="4778375"/>
          <p14:tracePt t="81929" x="5403850" y="4778375"/>
          <p14:tracePt t="81937" x="5403850" y="4773613"/>
          <p14:tracePt t="81939" x="5399088" y="4773613"/>
          <p14:tracePt t="81966" x="5395913" y="4773613"/>
          <p14:tracePt t="81968" x="5395913" y="4770438"/>
          <p14:tracePt t="82001" x="5391150" y="4770438"/>
          <p14:tracePt t="82014" x="5391150" y="4765675"/>
          <p14:tracePt t="82022" x="5387975" y="4765675"/>
          <p14:tracePt t="82029" x="5387975" y="4762500"/>
          <p14:tracePt t="82034" x="5383213" y="4762500"/>
          <p14:tracePt t="82041" x="5380038" y="4762500"/>
          <p14:tracePt t="82043" x="5380038" y="4759325"/>
          <p14:tracePt t="82050" x="5376863" y="4759325"/>
          <p14:tracePt t="82057" x="5376863" y="4754563"/>
          <p14:tracePt t="82062" x="5372100" y="4754563"/>
          <p14:tracePt t="82239" x="5368925" y="4754563"/>
          <p14:tracePt t="82242" x="5368925" y="4751388"/>
          <p14:tracePt t="82272" x="5368925" y="4746625"/>
          <p14:tracePt t="86375" x="5372100" y="4746625"/>
          <p14:tracePt t="86400" x="5376863" y="4746625"/>
          <p14:tracePt t="86416" x="5380038" y="4746625"/>
          <p14:tracePt t="86433" x="5383213" y="4746625"/>
          <p14:tracePt t="86442" x="5387975" y="4746625"/>
          <p14:tracePt t="86458" x="5391150" y="4746625"/>
          <p14:tracePt t="86499" x="5395913" y="4746625"/>
          <p14:tracePt t="86508" x="5399088" y="4746625"/>
          <p14:tracePt t="86527" x="5403850" y="4746625"/>
          <p14:tracePt t="86547" x="5407025" y="4746625"/>
          <p14:tracePt t="86615" x="5410200" y="4746625"/>
          <p14:tracePt t="86625" x="5414963" y="4746625"/>
          <p14:tracePt t="86701" x="5418138" y="4746625"/>
          <p14:tracePt t="86712" x="5422900" y="4746625"/>
          <p14:tracePt t="86727" x="5426075" y="4746625"/>
          <p14:tracePt t="86752" x="5430838" y="4746625"/>
          <p14:tracePt t="86863" x="5430838" y="4751388"/>
          <p14:tracePt t="86867" x="5434013" y="4751388"/>
          <p14:tracePt t="86888" x="5437188" y="4751388"/>
          <p14:tracePt t="86911" x="5441950" y="4751388"/>
          <p14:tracePt t="87316" x="5445125" y="4754563"/>
          <p14:tracePt t="87316" x="5445125" y="4759325"/>
          <p14:tracePt t="87316" x="5449888" y="4759325"/>
          <p14:tracePt t="87316" x="5453063" y="4762500"/>
          <p14:tracePt t="87316" x="5457825" y="4765675"/>
          <p14:tracePt t="87316" x="5461000" y="4765675"/>
          <p14:tracePt t="87316" x="5461000" y="4770438"/>
          <p14:tracePt t="87316" x="5465763" y="4770438"/>
          <p14:tracePt t="87316" x="5465763" y="4773613"/>
          <p14:tracePt t="87316" x="5468938" y="4773613"/>
          <p14:tracePt t="87316" x="5472113" y="4778375"/>
          <p14:tracePt t="87316" x="5476875" y="4778375"/>
          <p14:tracePt t="87316" x="5476875" y="4781550"/>
          <p14:tracePt t="87316" x="5480050" y="4781550"/>
          <p14:tracePt t="87316" x="5484813" y="4786313"/>
          <p14:tracePt t="87316" x="5487988" y="4786313"/>
          <p14:tracePt t="87316" x="5492750" y="4786313"/>
          <p14:tracePt t="87316" x="5495925" y="4789488"/>
          <p14:tracePt t="87316" x="5495925" y="4792663"/>
          <p14:tracePt t="87316" x="5499100" y="4792663"/>
          <p14:tracePt t="87316" x="5503863" y="4792663"/>
          <p14:tracePt t="87316" x="5503863" y="4797425"/>
          <p14:tracePt t="87316" x="5507038" y="4797425"/>
          <p14:tracePt t="87316" x="5511800" y="4800600"/>
          <p14:tracePt t="87316" x="5514975" y="4800600"/>
          <p14:tracePt t="87316" x="5519738" y="4800600"/>
          <p14:tracePt t="87316" x="5519738" y="4805363"/>
          <p14:tracePt t="87316" x="5522913" y="4805363"/>
          <p14:tracePt t="87316" x="5526088" y="4808538"/>
          <p14:tracePt t="87316" x="5530850" y="4808538"/>
          <p14:tracePt t="87316" x="5530850" y="4813300"/>
          <p14:tracePt t="87316" x="5534025" y="4813300"/>
          <p14:tracePt t="87316" x="5538788" y="4813300"/>
          <p14:tracePt t="87316" x="5538788" y="4816475"/>
          <p14:tracePt t="87316" x="5541963" y="4816475"/>
          <p14:tracePt t="87316" x="5546725" y="4816475"/>
          <p14:tracePt t="87316" x="5549900" y="4819650"/>
          <p14:tracePt t="87316" x="5553075" y="4824413"/>
          <p14:tracePt t="87316" x="5557838" y="4824413"/>
          <p14:tracePt t="87316" x="5561013" y="4824413"/>
          <p14:tracePt t="87316" x="5565775" y="4824413"/>
          <p14:tracePt t="87316" x="5568950" y="4824413"/>
          <p14:tracePt t="87316" x="5573713" y="4827588"/>
          <p14:tracePt t="87316" x="5576888" y="4827588"/>
          <p14:tracePt t="87316" x="5580063" y="4827588"/>
          <p14:tracePt t="87316" x="5580063" y="4832350"/>
          <p14:tracePt t="87316" x="5588000" y="4832350"/>
          <p14:tracePt t="87316" x="5592763" y="4832350"/>
          <p14:tracePt t="87316" x="5595938" y="4832350"/>
          <p14:tracePt t="87316" x="5600700" y="4835525"/>
          <p14:tracePt t="87316" x="5603875" y="4835525"/>
          <p14:tracePt t="87316" x="5607050" y="4835525"/>
          <p14:tracePt t="87316" x="5611813" y="4835525"/>
          <p14:tracePt t="87316" x="5611813" y="4840288"/>
          <p14:tracePt t="87316" x="5614988" y="4840288"/>
          <p14:tracePt t="87316" x="5619750" y="4840288"/>
          <p14:tracePt t="87316" x="5622925" y="4840288"/>
          <p14:tracePt t="87316" x="5630863" y="4840288"/>
          <p14:tracePt t="87316" x="5638800" y="4846638"/>
          <p14:tracePt t="87316" x="5641975" y="4846638"/>
          <p14:tracePt t="87316" x="5646738" y="4846638"/>
          <p14:tracePt t="87316" x="5649913" y="4846638"/>
          <p14:tracePt t="87316" x="5654675" y="4846638"/>
          <p14:tracePt t="87316" x="5657850" y="4846638"/>
          <p14:tracePt t="87316" x="5661025" y="4846638"/>
          <p14:tracePt t="87316" x="5665788" y="4846638"/>
          <p14:tracePt t="87316" x="5668963" y="4846638"/>
          <p14:tracePt t="87316" x="5673725" y="4851400"/>
          <p14:tracePt t="87316" x="5676900" y="4851400"/>
          <p14:tracePt t="87316" x="5681663" y="4851400"/>
          <p14:tracePt t="87316" x="5684838" y="4851400"/>
          <p14:tracePt t="87316" x="5692775" y="4851400"/>
          <p14:tracePt t="87316" x="5695950" y="4851400"/>
          <p14:tracePt t="87316" x="5703888" y="4851400"/>
          <p14:tracePt t="87316" x="5708650" y="4851400"/>
          <p14:tracePt t="87316" x="5711825" y="4851400"/>
          <p14:tracePt t="87316" x="5716588" y="4854575"/>
          <p14:tracePt t="87316" x="5719763" y="4854575"/>
          <p14:tracePt t="87316" x="5730875" y="4854575"/>
          <p14:tracePt t="87316" x="5735638" y="4854575"/>
          <p14:tracePt t="87316" x="5743575" y="4854575"/>
          <p14:tracePt t="87316" x="5749925" y="4854575"/>
          <p14:tracePt t="87316" x="5754688" y="4854575"/>
          <p14:tracePt t="87316" x="5757863" y="4854575"/>
          <p14:tracePt t="87316" x="5765800" y="4854575"/>
          <p14:tracePt t="87316" x="5770563" y="4854575"/>
          <p14:tracePt t="87316" x="5776913" y="4854575"/>
          <p14:tracePt t="87316" x="5784850" y="4854575"/>
          <p14:tracePt t="87316" x="5797550" y="4854575"/>
          <p14:tracePt t="87316" x="5811838" y="4854575"/>
          <p14:tracePt t="87316" x="5816600" y="4854575"/>
          <p14:tracePt t="87316" x="5824538" y="4854575"/>
          <p14:tracePt t="87316" x="5830888" y="4854575"/>
          <p14:tracePt t="87316" x="5835650" y="4854575"/>
          <p14:tracePt t="87316" x="5846763" y="4854575"/>
          <p14:tracePt t="87316" x="5851525" y="4854575"/>
          <p14:tracePt t="87316" x="5857875" y="4854575"/>
          <p14:tracePt t="87316" x="5865813" y="4854575"/>
          <p14:tracePt t="87316" x="5870575" y="4854575"/>
          <p14:tracePt t="87316" x="5878513" y="4854575"/>
          <p14:tracePt t="87316" x="5881688" y="4854575"/>
          <p14:tracePt t="87316" x="5892800" y="4854575"/>
          <p14:tracePt t="87316" x="5900738" y="4854575"/>
          <p14:tracePt t="87316" x="5905500" y="4854575"/>
          <p14:tracePt t="87316" x="5913438" y="4854575"/>
          <p14:tracePt t="87316" x="5916613" y="4854575"/>
          <p14:tracePt t="87316" x="5927725" y="4854575"/>
          <p14:tracePt t="87316" x="5940425" y="4854575"/>
          <p14:tracePt t="87316" x="5943600" y="4854575"/>
          <p14:tracePt t="87316" x="5946775" y="4854575"/>
          <p14:tracePt t="87316" x="5951538" y="4854575"/>
          <p14:tracePt t="87316" x="5959475" y="4854575"/>
          <p14:tracePt t="87316" x="5967413" y="4854575"/>
          <p14:tracePt t="87316" x="5970588" y="4854575"/>
          <p14:tracePt t="87316" x="5973763" y="4854575"/>
          <p14:tracePt t="87316" x="5978525" y="4854575"/>
          <p14:tracePt t="87316" x="5986463" y="4854575"/>
          <p14:tracePt t="87316" x="5989638" y="4854575"/>
          <p14:tracePt t="87316" x="5994400" y="4854575"/>
          <p14:tracePt t="87316" x="6000750" y="4854575"/>
          <p14:tracePt t="87316" x="6005513" y="4854575"/>
          <p14:tracePt t="87316" x="6008688" y="4854575"/>
          <p14:tracePt t="87316" x="6013450" y="4854575"/>
          <p14:tracePt t="87316" x="6021388" y="4854575"/>
          <p14:tracePt t="87316" x="6024563" y="4854575"/>
          <p14:tracePt t="87316" x="6027738" y="4854575"/>
          <p14:tracePt t="87316" x="6032500" y="4854575"/>
          <p14:tracePt t="87316" x="6040438" y="4854575"/>
          <p14:tracePt t="87316" x="6043613" y="4854575"/>
          <p14:tracePt t="87316" x="6048375" y="4854575"/>
          <p14:tracePt t="87316" x="6051550" y="4854575"/>
          <p14:tracePt t="87316" x="6054725" y="4854575"/>
          <p14:tracePt t="87316" x="6059488" y="4854575"/>
          <p14:tracePt t="87316" x="6067425" y="4854575"/>
          <p14:tracePt t="87316" x="6070600" y="4854575"/>
          <p14:tracePt t="87316" x="6075363" y="4854575"/>
          <p14:tracePt t="87316" x="6081713" y="4854575"/>
          <p14:tracePt t="87316" x="6094413" y="4854575"/>
          <p14:tracePt t="87316" x="6102350" y="4854575"/>
          <p14:tracePt t="87316" x="6110288" y="4854575"/>
          <p14:tracePt t="87316" x="6113463" y="4854575"/>
          <p14:tracePt t="87316" x="6116638" y="4859338"/>
          <p14:tracePt t="87316" x="6121400" y="4859338"/>
          <p14:tracePt t="87316" x="6124575" y="4859338"/>
          <p14:tracePt t="87316" x="6129338" y="4859338"/>
          <p14:tracePt t="87316" x="6137275" y="4859338"/>
          <p14:tracePt t="87316" x="6137275" y="4862513"/>
          <p14:tracePt t="87316" x="6140450" y="4862513"/>
          <p14:tracePt t="87316" x="6143625" y="4862513"/>
          <p14:tracePt t="87316" x="6148388" y="4862513"/>
          <p14:tracePt t="87316" x="6151563" y="4862513"/>
          <p14:tracePt t="87316" x="6156325" y="4867275"/>
          <p14:tracePt t="87316" x="6159500" y="4867275"/>
          <p14:tracePt t="87316" x="6164263" y="4870450"/>
          <p14:tracePt t="87316" x="6167438" y="4870450"/>
          <p14:tracePt t="87316" x="6175375" y="4870450"/>
          <p14:tracePt t="87316" x="6178550" y="4873625"/>
          <p14:tracePt t="87316" x="6183313" y="4873625"/>
          <p14:tracePt t="87316" x="6186488" y="4878388"/>
          <p14:tracePt t="87316" x="6191250" y="4878388"/>
          <p14:tracePt t="87316" x="6194425" y="4881563"/>
          <p14:tracePt t="87316" x="6197600" y="4881563"/>
          <p14:tracePt t="87316" x="6202363" y="4881563"/>
          <p14:tracePt t="87316" x="6205538" y="4881563"/>
          <p14:tracePt t="87316" x="6205538" y="4886325"/>
          <p14:tracePt t="87316" x="6213475" y="4886325"/>
          <p14:tracePt t="87316" x="6213475" y="4889500"/>
          <p14:tracePt t="87316" x="6218238" y="4889500"/>
          <p14:tracePt t="87316" x="6218238" y="4894263"/>
          <p14:tracePt t="87316" x="6221413" y="4894263"/>
          <p14:tracePt t="87316" x="6224588" y="4894263"/>
          <p14:tracePt t="87316" x="6224588" y="4897438"/>
          <p14:tracePt t="87316" x="6232525" y="4897438"/>
          <p14:tracePt t="87316" x="6237288" y="4900613"/>
          <p14:tracePt t="87316" x="6240463" y="4900613"/>
          <p14:tracePt t="87316" x="6245225" y="4905375"/>
          <p14:tracePt t="87316" x="6248400" y="4905375"/>
          <p14:tracePt t="87316" x="6251575" y="4908550"/>
          <p14:tracePt t="87316" x="6256338" y="4908550"/>
          <p14:tracePt t="87316" x="6256338" y="4913313"/>
          <p14:tracePt t="87316" x="6259513" y="4913313"/>
          <p14:tracePt t="87316" x="6264275" y="4913313"/>
          <p14:tracePt t="87316" x="6267450" y="4913313"/>
          <p14:tracePt t="87316" x="6267450" y="4916488"/>
          <p14:tracePt t="87316" x="6272213" y="4916488"/>
          <p14:tracePt t="87316" x="6275388" y="4916488"/>
          <p14:tracePt t="87316" x="6275388" y="4921250"/>
          <p14:tracePt t="87316" x="6278563" y="4921250"/>
          <p14:tracePt t="87316" x="6278563" y="4924425"/>
          <p14:tracePt t="87316" x="6283325" y="4924425"/>
          <p14:tracePt t="87316" x="6286500" y="4927600"/>
          <p14:tracePt t="87316" x="6291263" y="4927600"/>
          <p14:tracePt t="87316" x="6294438" y="4932363"/>
          <p14:tracePt t="87316" x="6294438" y="4935538"/>
          <p14:tracePt t="87316" x="6299200" y="4935538"/>
          <p14:tracePt t="87316" x="6302375" y="4940300"/>
          <p14:tracePt t="87316" x="6305550" y="4940300"/>
          <p14:tracePt t="87316" x="6305550" y="4943475"/>
          <p14:tracePt t="87316" x="6310313" y="4943475"/>
          <p14:tracePt t="87316" x="6313488" y="4943475"/>
          <p14:tracePt t="87316" x="6313488" y="4948238"/>
          <p14:tracePt t="87316" x="6318250" y="4948238"/>
          <p14:tracePt t="87316" x="6321425" y="4948238"/>
          <p14:tracePt t="87316" x="6326188" y="4951413"/>
          <p14:tracePt t="87316" x="6329363" y="4954588"/>
          <p14:tracePt t="87316" x="6334125" y="4959350"/>
          <p14:tracePt t="87316" x="6337300" y="4959350"/>
          <p14:tracePt t="87316" x="6340475" y="4962525"/>
          <p14:tracePt t="87316" x="6345238" y="4962525"/>
          <p14:tracePt t="87316" x="6353175" y="4967288"/>
          <p14:tracePt t="87316" x="6356350" y="4970463"/>
          <p14:tracePt t="87316" x="6361113" y="4970463"/>
          <p14:tracePt t="87316" x="6364288" y="4975225"/>
          <p14:tracePt t="87316" x="6367463" y="4975225"/>
          <p14:tracePt t="87316" x="6372225" y="4978400"/>
          <p14:tracePt t="87316" x="6375400" y="4978400"/>
          <p14:tracePt t="87316" x="6380163" y="4983163"/>
          <p14:tracePt t="87316" x="6383338" y="4983163"/>
          <p14:tracePt t="87316" x="6388100" y="4986338"/>
          <p14:tracePt t="87316" x="6391275" y="4986338"/>
          <p14:tracePt t="87316" x="6394450" y="4989513"/>
          <p14:tracePt t="87316" x="6402388" y="4989513"/>
          <p14:tracePt t="87316" x="6402388" y="4994275"/>
          <p14:tracePt t="87316" x="6410325" y="4997450"/>
          <p14:tracePt t="87316" x="6415088" y="4997450"/>
          <p14:tracePt t="87316" x="6418263" y="4997450"/>
          <p14:tracePt t="87316" x="6421438" y="5002213"/>
          <p14:tracePt t="87316" x="6426200" y="5002213"/>
          <p14:tracePt t="87316" x="6429375" y="5002213"/>
          <p14:tracePt t="87316" x="6434138" y="5005388"/>
          <p14:tracePt t="87316" x="6437313" y="5005388"/>
          <p14:tracePt t="87316" x="6445250" y="5010150"/>
          <p14:tracePt t="87316" x="6448425" y="5010150"/>
          <p14:tracePt t="87316" x="6453188" y="5010150"/>
          <p14:tracePt t="87316" x="6456363" y="5013325"/>
          <p14:tracePt t="87316" x="6461125" y="5013325"/>
          <p14:tracePt t="87316" x="6469063" y="5013325"/>
          <p14:tracePt t="87316" x="6480175" y="5016500"/>
          <p14:tracePt t="87316" x="6483350" y="5016500"/>
          <p14:tracePt t="87316" x="6491288" y="5021263"/>
          <p14:tracePt t="87316" x="6496050" y="5021263"/>
          <p14:tracePt t="87316" x="6502400" y="5029200"/>
          <p14:tracePt t="87316" x="6507163" y="5029200"/>
          <p14:tracePt t="87316" x="6510338" y="5029200"/>
          <p14:tracePt t="87316" x="6515100" y="5029200"/>
          <p14:tracePt t="87316" x="6523038" y="5032375"/>
          <p14:tracePt t="87316" x="6526213" y="5032375"/>
          <p14:tracePt t="87316" x="6530975" y="5037138"/>
          <p14:tracePt t="87316" x="6534150" y="5037138"/>
          <p14:tracePt t="87316" x="6537325" y="5037138"/>
          <p14:tracePt t="87316" x="6545263" y="5037138"/>
          <p14:tracePt t="87316" x="6550025" y="5040313"/>
          <p14:tracePt t="87316" x="6553200" y="5040313"/>
          <p14:tracePt t="87316" x="6557963" y="5040313"/>
          <p14:tracePt t="87316" x="6569075" y="5043488"/>
          <p14:tracePt t="87316" x="6572250" y="5043488"/>
          <p14:tracePt t="87316" x="6577013" y="5043488"/>
          <p14:tracePt t="87316" x="6580188" y="5043488"/>
          <p14:tracePt t="87316" x="6584950" y="5048250"/>
          <p14:tracePt t="87316" x="6588125" y="5048250"/>
          <p14:tracePt t="87316" x="6596063" y="5048250"/>
          <p14:tracePt t="87316" x="6599238" y="5048250"/>
          <p14:tracePt t="87316" x="6604000" y="5051425"/>
          <p14:tracePt t="87316" x="6607175" y="5051425"/>
          <p14:tracePt t="87316" x="6611938" y="5051425"/>
          <p14:tracePt t="87316" x="6618288" y="5051425"/>
          <p14:tracePt t="87316" x="6623050" y="5051425"/>
          <p14:tracePt t="87316" x="6626225" y="5051425"/>
          <p14:tracePt t="87316" x="6638925" y="5056188"/>
          <p14:tracePt t="87316" x="6642100" y="5056188"/>
          <p14:tracePt t="87316" x="6650038" y="5056188"/>
          <p14:tracePt t="87316" x="6653213" y="5056188"/>
          <p14:tracePt t="87316" x="6661150" y="5056188"/>
          <p14:tracePt t="87316" x="6665913" y="5056188"/>
          <p14:tracePt t="87316" x="6669088" y="5056188"/>
          <p14:tracePt t="87316" x="6677025" y="5059363"/>
          <p14:tracePt t="87316" x="6680200" y="5059363"/>
          <p14:tracePt t="87316" x="6684963" y="5059363"/>
          <p14:tracePt t="87316" x="6692900" y="5059363"/>
          <p14:tracePt t="87316" x="6696075" y="5064125"/>
          <p14:tracePt t="87316" x="6704013" y="5064125"/>
          <p14:tracePt t="87316" x="6707188" y="5064125"/>
          <p14:tracePt t="87316" x="6711950" y="5064125"/>
          <p14:tracePt t="87316" x="6719888" y="5064125"/>
          <p14:tracePt t="87316" x="6726238" y="5064125"/>
          <p14:tracePt t="87316" x="6734175" y="5064125"/>
          <p14:tracePt t="87316" x="6738938" y="5064125"/>
          <p14:tracePt t="87316" x="6742113" y="5064125"/>
          <p14:tracePt t="87316" x="6750050" y="5064125"/>
          <p14:tracePt t="87316" x="6754813" y="5064125"/>
          <p14:tracePt t="87316" x="6765925" y="5067300"/>
          <p14:tracePt t="87316" x="6769100" y="5067300"/>
          <p14:tracePt t="87316" x="6777038" y="5067300"/>
          <p14:tracePt t="87316" x="6781800" y="5067300"/>
          <p14:tracePt t="87316" x="6784975" y="5067300"/>
          <p14:tracePt t="87316" x="6792913" y="5067300"/>
          <p14:tracePt t="87316" x="6796088" y="5067300"/>
          <p14:tracePt t="87316" x="6800850" y="5067300"/>
          <p14:tracePt t="87316" x="6808788" y="5070475"/>
          <p14:tracePt t="87316" x="6811963" y="5070475"/>
          <p14:tracePt t="87316" x="6823075" y="5070475"/>
          <p14:tracePt t="87316" x="6827838" y="5070475"/>
          <p14:tracePt t="87316" x="6835775" y="5070475"/>
          <p14:tracePt t="87316" x="6838950" y="5070475"/>
          <p14:tracePt t="87316" x="6842125" y="5070475"/>
          <p14:tracePt t="87316" x="6850063" y="5070475"/>
          <p14:tracePt t="87316" x="6854825" y="5070475"/>
          <p14:tracePt t="87316" x="6862763" y="5070475"/>
          <p14:tracePt t="87316" x="6865938" y="5075238"/>
          <p14:tracePt t="87316" x="6869113" y="5075238"/>
          <p14:tracePt t="87316" x="6881813" y="5075238"/>
          <p14:tracePt t="87316" x="6884988" y="5075238"/>
          <p14:tracePt t="87316" x="6892925" y="5075238"/>
          <p14:tracePt t="87316" x="6896100" y="5075238"/>
          <p14:tracePt t="87316" x="6900863" y="5075238"/>
          <p14:tracePt t="87316" x="6911975" y="5075238"/>
          <p14:tracePt t="87316" x="6916738" y="5075238"/>
          <p14:tracePt t="87316" x="6923088" y="5075238"/>
          <p14:tracePt t="87316" x="6927850" y="5075238"/>
          <p14:tracePt t="87316" x="6931025" y="5075238"/>
          <p14:tracePt t="87316" x="6935788" y="5075238"/>
          <p14:tracePt t="87316" x="6943725" y="5075238"/>
          <p14:tracePt t="87316" x="6946900" y="5075238"/>
          <p14:tracePt t="87316" x="6954838" y="5075238"/>
          <p14:tracePt t="87316" x="6958013" y="5075238"/>
          <p14:tracePt t="87316" x="6962775" y="5075238"/>
          <p14:tracePt t="87316" x="6970713" y="5075238"/>
          <p14:tracePt t="87316" x="6973888" y="5075238"/>
          <p14:tracePt t="87316" x="6981825" y="5075238"/>
          <p14:tracePt t="87316" x="6985000" y="5075238"/>
          <p14:tracePt t="87316" x="6997700" y="5075238"/>
          <p14:tracePt t="87316" x="7000875" y="5075238"/>
          <p14:tracePt t="87316" x="7011988" y="5075238"/>
          <p14:tracePt t="87316" x="7019925" y="5075238"/>
          <p14:tracePt t="87316" x="7027863" y="5070475"/>
          <p14:tracePt t="87316" x="7032625" y="5070475"/>
          <p14:tracePt t="87316" x="7038975" y="5070475"/>
          <p14:tracePt t="87316" x="7051675" y="5070475"/>
          <p14:tracePt t="87316" x="7051675" y="5067300"/>
          <p14:tracePt t="87316" x="7062788" y="5067300"/>
          <p14:tracePt t="87316" x="7065963" y="5067300"/>
          <p14:tracePt t="87316" x="7070725" y="5067300"/>
          <p14:tracePt t="87316" x="7078663" y="5067300"/>
          <p14:tracePt t="87316" x="7081838" y="5067300"/>
          <p14:tracePt t="87316" x="7089775" y="5067300"/>
          <p14:tracePt t="87316" x="7092950" y="5064125"/>
          <p14:tracePt t="87316" x="7100888" y="5064125"/>
          <p14:tracePt t="87316" x="7105650" y="5064125"/>
          <p14:tracePt t="87316" x="7108825" y="5064125"/>
          <p14:tracePt t="87316" x="7113588" y="5064125"/>
          <p14:tracePt t="87316" x="7119938" y="5059363"/>
          <p14:tracePt t="87316" x="7124700" y="5059363"/>
          <p14:tracePt t="87316" x="7132638" y="5059363"/>
          <p14:tracePt t="87316" x="7135813" y="5059363"/>
          <p14:tracePt t="87316" x="7140575" y="5059363"/>
          <p14:tracePt t="87316" x="7143750" y="5059363"/>
          <p14:tracePt t="87316" x="7146925" y="5059363"/>
          <p14:tracePt t="87316" x="7151688" y="5056188"/>
          <p14:tracePt t="87316" x="7159625" y="5056188"/>
          <p14:tracePt t="87316" x="7162800" y="5051425"/>
          <p14:tracePt t="87316" x="7167563" y="5051425"/>
          <p14:tracePt t="87316" x="7175500" y="5051425"/>
          <p14:tracePt t="87316" x="7178675" y="5051425"/>
          <p14:tracePt t="87316" x="7181850" y="5048250"/>
          <p14:tracePt t="87316" x="7186613" y="5048250"/>
          <p14:tracePt t="87316" x="7189788" y="5048250"/>
          <p14:tracePt t="87316" x="7194550" y="5048250"/>
          <p14:tracePt t="87316" x="7197725" y="5048250"/>
          <p14:tracePt t="87316" x="7202488" y="5043488"/>
          <p14:tracePt t="87316" x="7205663" y="5043488"/>
          <p14:tracePt t="87316" x="7208838" y="5043488"/>
          <p14:tracePt t="87316" x="7213600" y="5040313"/>
          <p14:tracePt t="87316" x="7216775" y="5040313"/>
          <p14:tracePt t="87316" x="7221538" y="5040313"/>
          <p14:tracePt t="87316" x="7224713" y="5040313"/>
          <p14:tracePt t="87316" x="7229475" y="5037138"/>
          <p14:tracePt t="87316" x="7232650" y="5037138"/>
          <p14:tracePt t="87316" x="7235825" y="5037138"/>
          <p14:tracePt t="87316" x="7240588" y="5037138"/>
          <p14:tracePt t="87316" x="7240588" y="5032375"/>
          <p14:tracePt t="87316" x="7243763" y="5032375"/>
          <p14:tracePt t="87316" x="7248525" y="5032375"/>
          <p14:tracePt t="87316" x="7251700" y="5032375"/>
          <p14:tracePt t="87316" x="7256463" y="5029200"/>
          <p14:tracePt t="87316" x="7259638" y="5029200"/>
          <p14:tracePt t="87316" x="7262813" y="5029200"/>
          <p14:tracePt t="87316" x="7267575" y="5024438"/>
          <p14:tracePt t="87316" x="7270750" y="5024438"/>
          <p14:tracePt t="87316" x="7275513" y="5024438"/>
          <p14:tracePt t="87316" x="7278688" y="5024438"/>
          <p14:tracePt t="87316" x="7278688" y="5021263"/>
          <p14:tracePt t="87316" x="7283450" y="5021263"/>
          <p14:tracePt t="87316" x="7278688" y="5016500"/>
          <p14:tracePt t="87316" x="7275513" y="5016500"/>
          <p14:tracePt t="87316" x="7267575" y="5016500"/>
          <p14:tracePt t="87316" x="7259638" y="5016500"/>
          <p14:tracePt t="87316" x="7251700" y="5016500"/>
          <p14:tracePt t="87316" x="7251700" y="5013325"/>
          <p14:tracePt t="87316" x="7248525" y="5013325"/>
          <p14:tracePt t="87316" x="7243763" y="5013325"/>
          <p14:tracePt t="87316" x="7240588" y="5013325"/>
          <p14:tracePt t="87316" x="7235825" y="5013325"/>
          <p14:tracePt t="87316" x="7232650" y="5013325"/>
          <p14:tracePt t="87316" x="7229475" y="5013325"/>
          <p14:tracePt t="87316" x="7224713" y="5013325"/>
          <p14:tracePt t="87316" x="7221538" y="5013325"/>
          <p14:tracePt t="87316" x="7216775" y="5013325"/>
          <p14:tracePt t="87316" x="7213600" y="5013325"/>
          <p14:tracePt t="87316" x="7208838" y="5013325"/>
          <p14:tracePt t="87316" x="7205663" y="5013325"/>
          <p14:tracePt t="87316" x="7202488" y="5013325"/>
          <p14:tracePt t="87316" x="7197725" y="5010150"/>
          <p14:tracePt t="87316" x="7194550" y="5010150"/>
          <p14:tracePt t="87316" x="7189788" y="5010150"/>
          <p14:tracePt t="87316" x="7186613" y="5010150"/>
          <p14:tracePt t="87316" x="7181850" y="5010150"/>
          <p14:tracePt t="87316" x="7178675" y="5010150"/>
          <p14:tracePt t="87316" x="7178675" y="5005388"/>
          <p14:tracePt t="87316" x="7175500" y="5005388"/>
          <p14:tracePt t="87316" x="7167563" y="5005388"/>
          <p14:tracePt t="87316" x="7159625" y="5002213"/>
          <p14:tracePt t="87316" x="7151688" y="5002213"/>
          <p14:tracePt t="87316" x="7146925" y="5002213"/>
          <p14:tracePt t="87316" x="7143750" y="5002213"/>
          <p14:tracePt t="87316" x="7132638" y="5002213"/>
          <p14:tracePt t="87316" x="7132638" y="4997450"/>
          <p14:tracePt t="87316" x="7127875" y="4997450"/>
          <p14:tracePt t="87316" x="7124700" y="4997450"/>
          <p14:tracePt t="87316" x="7119938" y="4994275"/>
          <p14:tracePt t="87316" x="7113588" y="4994275"/>
          <p14:tracePt t="87316" x="7108825" y="4994275"/>
          <p14:tracePt t="87316" x="7105650" y="4989513"/>
          <p14:tracePt t="87316" x="7097713" y="4989513"/>
          <p14:tracePt t="87316" x="7089775" y="4989513"/>
          <p14:tracePt t="87316" x="7086600" y="4989513"/>
          <p14:tracePt t="87316" x="7081838" y="4986338"/>
          <p14:tracePt t="87316" x="7078663" y="4986338"/>
          <p14:tracePt t="87316" x="7073900" y="4986338"/>
          <p14:tracePt t="87316" x="7070725" y="4986338"/>
          <p14:tracePt t="87316" x="7059613" y="4986338"/>
          <p14:tracePt t="87316" x="7051675" y="4986338"/>
          <p14:tracePt t="87316" x="7046913" y="4983163"/>
          <p14:tracePt t="87316" x="7043738" y="4983163"/>
          <p14:tracePt t="87316" x="7038975" y="4983163"/>
          <p14:tracePt t="87316" x="7032625" y="4983163"/>
          <p14:tracePt t="87316" x="7027863" y="4983163"/>
          <p14:tracePt t="87316" x="7019925" y="4978400"/>
          <p14:tracePt t="87316" x="7008813" y="4978400"/>
          <p14:tracePt t="87316" x="6997700" y="4978400"/>
          <p14:tracePt t="87316" x="6992938" y="4978400"/>
          <p14:tracePt t="87316" x="6989763" y="4978400"/>
          <p14:tracePt t="87316" x="6985000" y="4978400"/>
          <p14:tracePt t="87316" x="6978650" y="4978400"/>
          <p14:tracePt t="87316" x="6973888" y="4975225"/>
          <p14:tracePt t="87316" x="6970713" y="4975225"/>
          <p14:tracePt t="87316" x="6965950" y="4975225"/>
          <p14:tracePt t="87316" x="6954838" y="4975225"/>
          <p14:tracePt t="87316" x="6946900" y="4975225"/>
          <p14:tracePt t="87316" x="6935788" y="4975225"/>
          <p14:tracePt t="87316" x="6931025" y="4975225"/>
          <p14:tracePt t="87316" x="6927850" y="4975225"/>
          <p14:tracePt t="87316" x="6923088" y="4975225"/>
          <p14:tracePt t="87316" x="6919913" y="4975225"/>
          <p14:tracePt t="87316" x="6916738" y="4975225"/>
          <p14:tracePt t="87316" x="6911975" y="4975225"/>
          <p14:tracePt t="87316" x="6908800" y="4975225"/>
          <p14:tracePt t="87316" x="6904038" y="4975225"/>
          <p14:tracePt t="87316" x="6900863" y="4975225"/>
          <p14:tracePt t="87316" x="6896100" y="4975225"/>
          <p14:tracePt t="87316" x="6892925" y="4975225"/>
          <p14:tracePt t="87316" x="6889750" y="4975225"/>
          <p14:tracePt t="87316" x="6884988" y="4975225"/>
          <p14:tracePt t="87316" x="6881813" y="4975225"/>
          <p14:tracePt t="87316" x="6877050" y="4975225"/>
          <p14:tracePt t="87316" x="6873875" y="4978400"/>
          <p14:tracePt t="87316" x="6869113" y="4978400"/>
          <p14:tracePt t="87316" x="6858000" y="4978400"/>
          <p14:tracePt t="87316" x="6854825" y="4978400"/>
          <p14:tracePt t="87316" x="6850063" y="4978400"/>
          <p14:tracePt t="87316" x="6842125" y="4978400"/>
          <p14:tracePt t="87316" x="6838950" y="4978400"/>
          <p14:tracePt t="87316" x="6835775" y="4983163"/>
          <p14:tracePt t="87316" x="6831013" y="4983163"/>
          <p14:tracePt t="87316" x="6827838" y="4983163"/>
          <p14:tracePt t="87316" x="6823075" y="4983163"/>
          <p14:tracePt t="87316" x="6815138" y="4983163"/>
          <p14:tracePt t="87316" x="6811963" y="4983163"/>
          <p14:tracePt t="87316" x="6808788" y="4983163"/>
          <p14:tracePt t="87316" x="6804025" y="4983163"/>
          <p14:tracePt t="87316" x="6800850" y="4983163"/>
          <p14:tracePt t="87316" x="6792913" y="4983163"/>
          <p14:tracePt t="87316" x="6784975" y="4983163"/>
          <p14:tracePt t="87316" x="6781800" y="4983163"/>
          <p14:tracePt t="87316" x="6777038" y="4983163"/>
          <p14:tracePt t="87316" x="6773863" y="4983163"/>
          <p14:tracePt t="87316" x="6765925" y="4983163"/>
          <p14:tracePt t="87316" x="6761163" y="4983163"/>
          <p14:tracePt t="87316" x="6757988" y="4983163"/>
          <p14:tracePt t="87316" x="6754813" y="4983163"/>
          <p14:tracePt t="87316" x="6750050" y="4983163"/>
          <p14:tracePt t="87316" x="6742113" y="4983163"/>
          <p14:tracePt t="87316" x="6738938" y="4983163"/>
          <p14:tracePt t="87316" x="6734175" y="4983163"/>
          <p14:tracePt t="87316" x="6731000" y="4983163"/>
          <p14:tracePt t="87316" x="6726238" y="4986338"/>
          <p14:tracePt t="87316" x="6719888" y="4986338"/>
          <p14:tracePt t="87316" x="6715125" y="4986338"/>
          <p14:tracePt t="87316" x="6711950" y="4986338"/>
          <p14:tracePt t="87316" x="6707188" y="4986338"/>
          <p14:tracePt t="87316" x="6704013" y="4986338"/>
          <p14:tracePt t="87316" x="6699250" y="4989513"/>
          <p14:tracePt t="87316" x="6696075" y="4989513"/>
          <p14:tracePt t="87316" x="6692900" y="4989513"/>
          <p14:tracePt t="87316" x="6692900" y="4994275"/>
          <p14:tracePt t="87316" x="6684963" y="4994275"/>
          <p14:tracePt t="87316" x="6680200" y="4994275"/>
          <p14:tracePt t="87316" x="6680200" y="4997450"/>
          <p14:tracePt t="87316" x="6677025" y="4997450"/>
          <p14:tracePt t="87316" x="6672263" y="5002213"/>
          <p14:tracePt t="87316" x="6669088" y="5002213"/>
          <p14:tracePt t="87316" x="6665913" y="5002213"/>
          <p14:tracePt t="87316" x="6665913" y="5005388"/>
          <p14:tracePt t="87316" x="6661150" y="5005388"/>
          <p14:tracePt t="87316" x="6661150" y="5010150"/>
          <p14:tracePt t="87316" x="6661150" y="5013325"/>
          <p14:tracePt t="87316" x="6657975" y="5013325"/>
          <p14:tracePt t="87316" x="6657975" y="5016500"/>
          <p14:tracePt t="87316" x="6653213" y="5016500"/>
          <p14:tracePt t="87316" x="6650038" y="5021263"/>
          <p14:tracePt t="87316" x="6650038" y="5024438"/>
          <p14:tracePt t="87316" x="6645275" y="5029200"/>
          <p14:tracePt t="87316" x="6645275" y="5032375"/>
          <p14:tracePt t="87316" x="6645275" y="5037138"/>
          <p14:tracePt t="87316" x="6642100" y="5037138"/>
          <p14:tracePt t="87316" x="6642100" y="5040313"/>
          <p14:tracePt t="87316" x="6642100" y="5043488"/>
          <p14:tracePt t="87316" x="6642100" y="5048250"/>
          <p14:tracePt t="87316" x="6642100" y="5051425"/>
          <p14:tracePt t="87316" x="6642100" y="5056188"/>
          <p14:tracePt t="87316" x="6642100" y="5059363"/>
          <p14:tracePt t="87316" x="6642100" y="5064125"/>
          <p14:tracePt t="87316" x="6642100" y="5067300"/>
          <p14:tracePt t="87316" x="6642100" y="5070475"/>
          <p14:tracePt t="87316" x="6645275" y="5070475"/>
          <p14:tracePt t="87316" x="6645275" y="5075238"/>
          <p14:tracePt t="87316" x="6645275" y="5078413"/>
          <p14:tracePt t="87316" x="6650038" y="5078413"/>
          <p14:tracePt t="87316" x="6653213" y="5083175"/>
          <p14:tracePt t="87316" x="6653213" y="5086350"/>
          <p14:tracePt t="87316" x="6657975" y="5086350"/>
          <p14:tracePt t="87316" x="6657975" y="5091113"/>
          <p14:tracePt t="87316" x="6661150" y="5091113"/>
          <p14:tracePt t="87316" x="6661150" y="5094288"/>
          <p14:tracePt t="87316" x="6665913" y="5094288"/>
          <p14:tracePt t="87316" x="6665913" y="5097463"/>
          <p14:tracePt t="87316" x="6669088" y="5097463"/>
          <p14:tracePt t="87316" x="6669088" y="5102225"/>
          <p14:tracePt t="87316" x="6672263" y="5102225"/>
          <p14:tracePt t="87316" x="6672263" y="5105400"/>
          <p14:tracePt t="87316" x="6677025" y="5105400"/>
          <p14:tracePt t="87316" x="6677025" y="5110163"/>
          <p14:tracePt t="87316" x="6680200" y="5110163"/>
          <p14:tracePt t="87316" x="6680200" y="5113338"/>
          <p14:tracePt t="87316" x="6684963" y="5118100"/>
          <p14:tracePt t="87316" x="6688138" y="5118100"/>
          <p14:tracePt t="87316" x="6688138" y="5121275"/>
          <p14:tracePt t="87316" x="6692900" y="5121275"/>
          <p14:tracePt t="87316" x="6696075" y="5121275"/>
          <p14:tracePt t="87316" x="6699250" y="5124450"/>
          <p14:tracePt t="87316" x="6704013" y="5129213"/>
          <p14:tracePt t="87316" x="6707188" y="5129213"/>
          <p14:tracePt t="87316" x="6711950" y="5129213"/>
          <p14:tracePt t="87316" x="6711950" y="5132388"/>
          <p14:tracePt t="87316" x="6715125" y="5132388"/>
          <p14:tracePt t="87316" x="6719888" y="5132388"/>
          <p14:tracePt t="87316" x="6723063" y="5132388"/>
          <p14:tracePt t="87316" x="6726238" y="5132388"/>
          <p14:tracePt t="87316" x="6731000" y="5132388"/>
          <p14:tracePt t="87316" x="6734175" y="5132388"/>
          <p14:tracePt t="87316" x="6738938" y="5132388"/>
          <p14:tracePt t="87316" x="6738938" y="5129213"/>
          <p14:tracePt t="87316" x="6742113" y="5124450"/>
          <p14:tracePt t="87316" x="6746875" y="5124450"/>
          <p14:tracePt t="87316" x="6750050" y="5121275"/>
          <p14:tracePt t="87316" x="6754813" y="5121275"/>
          <p14:tracePt t="87316" x="6754813" y="5118100"/>
          <p14:tracePt t="87316" x="6754813" y="5113338"/>
          <p14:tracePt t="87316" x="6750050" y="5113338"/>
          <p14:tracePt t="87316" x="6746875" y="5113338"/>
          <p14:tracePt t="87316" x="6742113" y="5113338"/>
          <p14:tracePt t="87316" x="6742113" y="5110163"/>
          <p14:tracePt t="87316" x="6738938" y="5110163"/>
          <p14:tracePt t="87316" x="6734175" y="5110163"/>
          <p14:tracePt t="87316" x="6731000" y="5110163"/>
          <p14:tracePt t="87316" x="6726238" y="5110163"/>
          <p14:tracePt t="87316" x="6726238" y="5105400"/>
          <p14:tracePt t="87316" x="6723063" y="5105400"/>
          <p14:tracePt t="87316" x="6719888" y="5105400"/>
          <p14:tracePt t="87316" x="6715125" y="5105400"/>
          <p14:tracePt t="87316" x="6711950" y="5105400"/>
          <p14:tracePt t="87316" x="6707188" y="5105400"/>
          <p14:tracePt t="87316" x="6704013" y="5105400"/>
          <p14:tracePt t="87316" x="6699250" y="5105400"/>
          <p14:tracePt t="87316" x="6696075" y="5105400"/>
          <p14:tracePt t="87316" x="6692900" y="5105400"/>
          <p14:tracePt t="87316" x="6688138" y="5105400"/>
          <p14:tracePt t="87316" x="6684963" y="5105400"/>
          <p14:tracePt t="87316" x="6684963" y="5102225"/>
          <p14:tracePt t="87316" x="6680200" y="5102225"/>
          <p14:tracePt t="87316" x="6677025" y="5102225"/>
          <p14:tracePt t="87316" x="6672263" y="5102225"/>
          <p14:tracePt t="87316" x="6669088" y="5102225"/>
          <p14:tracePt t="87316" x="6665913" y="5102225"/>
          <p14:tracePt t="87316" x="6661150" y="5102225"/>
          <p14:tracePt t="87316" x="6661150" y="5097463"/>
          <p14:tracePt t="87316" x="6657975" y="5097463"/>
          <p14:tracePt t="87316" x="6653213" y="5097463"/>
          <p14:tracePt t="87316" x="6650038" y="5097463"/>
          <p14:tracePt t="87316" x="6645275" y="5097463"/>
          <p14:tracePt t="87316" x="6642100" y="5097463"/>
          <p14:tracePt t="87316" x="6642100" y="5094288"/>
          <p14:tracePt t="87316" x="6638925" y="5094288"/>
          <p14:tracePt t="87316" x="6634163" y="5094288"/>
          <p14:tracePt t="87316" x="6630988" y="5094288"/>
          <p14:tracePt t="87316" x="6626225" y="5094288"/>
          <p14:tracePt t="87316" x="6623050" y="5094288"/>
          <p14:tracePt t="87316" x="6618288" y="5094288"/>
          <p14:tracePt t="87316" x="6615113" y="5094288"/>
          <p14:tracePt t="87316" x="6611938" y="5094288"/>
          <p14:tracePt t="87316" x="6607175" y="5091113"/>
          <p14:tracePt t="87316" x="6604000" y="5091113"/>
          <p14:tracePt t="87316" x="6599238" y="5091113"/>
          <p14:tracePt t="87316" x="6596063" y="5091113"/>
          <p14:tracePt t="87316" x="6591300" y="5091113"/>
          <p14:tracePt t="87316" x="6588125" y="5091113"/>
          <p14:tracePt t="87316" x="6584950" y="5091113"/>
          <p14:tracePt t="87316" x="6580188" y="5091113"/>
          <p14:tracePt t="87316" x="6577013" y="5091113"/>
          <p14:tracePt t="87316" x="6572250" y="5091113"/>
          <p14:tracePt t="87316" x="6569075" y="5091113"/>
          <p14:tracePt t="87316" x="6564313" y="5086350"/>
          <p14:tracePt t="87316" x="6561138" y="5086350"/>
          <p14:tracePt t="87316" x="6557963" y="5086350"/>
          <p14:tracePt t="87316" x="6553200" y="5086350"/>
          <p14:tracePt t="87316" x="6550025" y="5086350"/>
          <p14:tracePt t="87316" x="6545263" y="5086350"/>
          <p14:tracePt t="87316" x="6542088" y="5086350"/>
          <p14:tracePt t="87316" x="6537325" y="5086350"/>
          <p14:tracePt t="87316" x="6534150" y="5086350"/>
          <p14:tracePt t="87316" x="6526213" y="5086350"/>
          <p14:tracePt t="87316" x="6523038" y="5086350"/>
          <p14:tracePt t="87316" x="6518275" y="5086350"/>
          <p14:tracePt t="87316" x="6515100" y="5086350"/>
          <p14:tracePt t="87316" x="6510338" y="5086350"/>
          <p14:tracePt t="87316" x="6507163" y="5086350"/>
          <p14:tracePt t="87316" x="6502400" y="5086350"/>
          <p14:tracePt t="87316" x="6496050" y="5086350"/>
          <p14:tracePt t="87316" x="6483350" y="5086350"/>
          <p14:tracePt t="87316" x="6483350" y="5083175"/>
          <p14:tracePt t="87316" x="6480175" y="5083175"/>
          <p14:tracePt t="87316" x="6475413" y="5083175"/>
          <p14:tracePt t="87316" x="6472238" y="5083175"/>
          <p14:tracePt t="87316" x="6469063" y="5083175"/>
          <p14:tracePt t="87316" x="6464300" y="5083175"/>
          <p14:tracePt t="87316" x="6453188" y="5083175"/>
          <p14:tracePt t="87316" x="6445250" y="5083175"/>
          <p14:tracePt t="87316" x="6442075" y="5083175"/>
          <p14:tracePt t="87316" x="6434138" y="5083175"/>
          <p14:tracePt t="87316" x="6429375" y="5083175"/>
          <p14:tracePt t="87316" x="6426200" y="5083175"/>
          <p14:tracePt t="87316" x="6421438" y="5083175"/>
          <p14:tracePt t="87316" x="6418263" y="5083175"/>
          <p14:tracePt t="87316" x="6415088" y="5083175"/>
          <p14:tracePt t="87316" x="6410325" y="5083175"/>
          <p14:tracePt t="87316" x="6402388" y="5083175"/>
          <p14:tracePt t="87316" x="6399213" y="5083175"/>
          <p14:tracePt t="87316" x="6391275" y="5083175"/>
          <p14:tracePt t="87316" x="6383338" y="5078413"/>
          <p14:tracePt t="87316" x="6380163" y="5078413"/>
          <p14:tracePt t="87316" x="6372225" y="5078413"/>
          <p14:tracePt t="87316" x="6364288" y="5078413"/>
          <p14:tracePt t="87316" x="6361113" y="5078413"/>
          <p14:tracePt t="87316" x="6353175" y="5078413"/>
          <p14:tracePt t="87316" x="6340475" y="5078413"/>
          <p14:tracePt t="87316" x="6337300" y="5078413"/>
          <p14:tracePt t="87316" x="6329363" y="5078413"/>
          <p14:tracePt t="87316" x="6321425" y="5078413"/>
          <p14:tracePt t="87316" x="6318250" y="5078413"/>
          <p14:tracePt t="87316" x="6310313" y="5078413"/>
          <p14:tracePt t="87316" x="6305550" y="5075238"/>
          <p14:tracePt t="87316" x="6302375" y="5075238"/>
          <p14:tracePt t="87316" x="6291263" y="5075238"/>
          <p14:tracePt t="87316" x="6286500" y="5075238"/>
          <p14:tracePt t="87316" x="6278563" y="5075238"/>
          <p14:tracePt t="87316" x="6275388" y="5075238"/>
          <p14:tracePt t="87316" x="6272213" y="5075238"/>
          <p14:tracePt t="87316" x="6267450" y="5075238"/>
          <p14:tracePt t="87316" x="6264275" y="5075238"/>
          <p14:tracePt t="87316" x="6259513" y="5075238"/>
          <p14:tracePt t="87316" x="6251575" y="5075238"/>
          <p14:tracePt t="87316" x="6245225" y="5075238"/>
          <p14:tracePt t="87316" x="6240463" y="5075238"/>
          <p14:tracePt t="87316" x="6237288" y="5075238"/>
          <p14:tracePt t="87316" x="6232525" y="5075238"/>
          <p14:tracePt t="87316" x="6224588" y="5075238"/>
          <p14:tracePt t="87316" x="6218238" y="5075238"/>
          <p14:tracePt t="87316" x="6213475" y="5075238"/>
          <p14:tracePt t="87316" x="6210300" y="5070475"/>
          <p14:tracePt t="87316" x="6197600" y="5070475"/>
          <p14:tracePt t="87316" x="6194425" y="5070475"/>
          <p14:tracePt t="87316" x="6191250" y="5070475"/>
          <p14:tracePt t="87316" x="6178550" y="5070475"/>
          <p14:tracePt t="87316" x="6175375" y="5070475"/>
          <p14:tracePt t="87316" x="6170613" y="5070475"/>
          <p14:tracePt t="87316" x="6167438" y="5070475"/>
          <p14:tracePt t="87316" x="6164263" y="5070475"/>
          <p14:tracePt t="87316" x="6159500" y="5070475"/>
          <p14:tracePt t="87316" x="6156325" y="5067300"/>
          <p14:tracePt t="87316" x="6151563" y="5067300"/>
          <p14:tracePt t="87316" x="6140450" y="5067300"/>
          <p14:tracePt t="87316" x="6137275" y="5067300"/>
          <p14:tracePt t="87316" x="6132513" y="5067300"/>
          <p14:tracePt t="87316" x="6129338" y="5067300"/>
          <p14:tracePt t="87316" x="6124575" y="5067300"/>
          <p14:tracePt t="87316" x="6121400" y="5067300"/>
          <p14:tracePt t="87316" x="6116638" y="5067300"/>
          <p14:tracePt t="87316" x="6113463" y="5064125"/>
          <p14:tracePt t="87316" x="6105525" y="5064125"/>
          <p14:tracePt t="87316" x="6097588" y="5064125"/>
          <p14:tracePt t="87316" x="6097588" y="5059363"/>
          <p14:tracePt t="87316" x="6089650" y="5059363"/>
          <p14:tracePt t="87316" x="6086475" y="5059363"/>
          <p14:tracePt t="87316" x="6081713" y="5059363"/>
          <p14:tracePt t="87316" x="6078538" y="5059363"/>
          <p14:tracePt t="87316" x="6075363" y="5056188"/>
          <p14:tracePt t="87316" x="6070600" y="5056188"/>
          <p14:tracePt t="87316" x="6067425" y="5056188"/>
          <p14:tracePt t="87316" x="6062663" y="5056188"/>
          <p14:tracePt t="87316" x="6059488" y="5056188"/>
          <p14:tracePt t="87316" x="6054725" y="5056188"/>
          <p14:tracePt t="87316" x="6051550" y="5056188"/>
          <p14:tracePt t="87316" x="6051550" y="5051425"/>
          <p14:tracePt t="87316" x="6048375" y="5051425"/>
          <p14:tracePt t="87316" x="6043613" y="5051425"/>
          <p14:tracePt t="87316" x="6040438" y="5051425"/>
          <p14:tracePt t="87316" x="6035675" y="5048250"/>
          <p14:tracePt t="87316" x="6032500" y="5048250"/>
          <p14:tracePt t="87316" x="6027738" y="5048250"/>
          <p14:tracePt t="87316" x="6024563" y="5048250"/>
          <p14:tracePt t="87316" x="6021388" y="5048250"/>
          <p14:tracePt t="87316" x="6021388" y="5043488"/>
          <p14:tracePt t="87316" x="6016625" y="5043488"/>
          <p14:tracePt t="87316" x="6013450" y="5043488"/>
          <p14:tracePt t="87316" x="6008688" y="5040313"/>
          <p14:tracePt t="87316" x="6005513" y="5040313"/>
          <p14:tracePt t="87316" x="6000750" y="5040313"/>
          <p14:tracePt t="87316" x="5997575" y="5040313"/>
          <p14:tracePt t="87316" x="5994400" y="5037138"/>
          <p14:tracePt t="87316" x="5989638" y="5037138"/>
          <p14:tracePt t="87316" x="5986463" y="5032375"/>
          <p14:tracePt t="87316" x="5981700" y="5032375"/>
          <p14:tracePt t="87316" x="5973763" y="5032375"/>
          <p14:tracePt t="87316" x="5973763" y="5029200"/>
          <p14:tracePt t="87316" x="5967413" y="5029200"/>
          <p14:tracePt t="87316" x="5962650" y="5029200"/>
          <p14:tracePt t="87316" x="5962650" y="5024438"/>
          <p14:tracePt t="87316" x="5954713" y="5024438"/>
          <p14:tracePt t="87316" x="5951538" y="5024438"/>
          <p14:tracePt t="87316" x="5946775" y="5021263"/>
          <p14:tracePt t="87316" x="5943600" y="5021263"/>
          <p14:tracePt t="87316" x="5940425" y="5021263"/>
          <p14:tracePt t="87316" x="5935663" y="5016500"/>
          <p14:tracePt t="87316" x="5932488" y="5016500"/>
          <p14:tracePt t="87316" x="5927725" y="5016500"/>
          <p14:tracePt t="87316" x="5924550" y="5016500"/>
          <p14:tracePt t="87316" x="5919788" y="5013325"/>
          <p14:tracePt t="87316" x="5916613" y="5013325"/>
          <p14:tracePt t="87316" x="5913438" y="5013325"/>
          <p14:tracePt t="87316" x="5908675" y="5013325"/>
          <p14:tracePt t="87316" x="5905500" y="5013325"/>
          <p14:tracePt t="87316" x="5900738" y="5010150"/>
          <p14:tracePt t="87316" x="5897563" y="5010150"/>
          <p14:tracePt t="87316" x="5892800" y="5010150"/>
          <p14:tracePt t="87316" x="5889625" y="5010150"/>
          <p14:tracePt t="87316" x="5889625" y="5005388"/>
          <p14:tracePt t="87316" x="5886450" y="5005388"/>
          <p14:tracePt t="87316" x="5881688" y="5005388"/>
          <p14:tracePt t="87316" x="5878513" y="5005388"/>
          <p14:tracePt t="87316" x="5878513" y="5002213"/>
          <p14:tracePt t="87316" x="5873750" y="5002213"/>
          <p14:tracePt t="87316" x="5870575" y="5002213"/>
          <p14:tracePt t="87316" x="5865813" y="5002213"/>
          <p14:tracePt t="87316" x="5865813" y="4997450"/>
          <p14:tracePt t="87316" x="5862638" y="4997450"/>
          <p14:tracePt t="87316" x="5862638" y="4994275"/>
          <p14:tracePt t="87316" x="5857875" y="4994275"/>
          <p14:tracePt t="87316" x="5854700" y="4994275"/>
          <p14:tracePt t="87316" x="5854700" y="4989513"/>
          <p14:tracePt t="87316" x="5851525" y="4989513"/>
          <p14:tracePt t="87316" x="5851525" y="4986338"/>
          <p14:tracePt t="87316" x="5851525" y="4983163"/>
          <p14:tracePt t="87316" x="5846763" y="4983163"/>
          <p14:tracePt t="87316" x="5846763" y="4978400"/>
          <p14:tracePt t="87316" x="5843588" y="4978400"/>
          <p14:tracePt t="87316" x="5843588" y="4975225"/>
          <p14:tracePt t="87316" x="5843588" y="4970463"/>
          <p14:tracePt t="87316" x="5843588" y="4967288"/>
          <p14:tracePt t="87316" x="5838825" y="4967288"/>
          <p14:tracePt t="87316" x="5838825" y="4962525"/>
          <p14:tracePt t="87316" x="5838825" y="4959350"/>
          <p14:tracePt t="87316" x="5838825" y="4954588"/>
          <p14:tracePt t="87316" x="5835650" y="4954588"/>
          <p14:tracePt t="87316" x="5835650" y="4951413"/>
          <p14:tracePt t="87316" x="5835650" y="4948238"/>
          <p14:tracePt t="87316" x="5835650" y="4943475"/>
          <p14:tracePt t="87316" x="5835650" y="4940300"/>
          <p14:tracePt t="87316" x="5830888" y="4940300"/>
          <p14:tracePt t="87316" x="5830888" y="4935538"/>
          <p14:tracePt t="87316" x="5830888" y="4932363"/>
          <p14:tracePt t="87316" x="5830888" y="4927600"/>
          <p14:tracePt t="87316" x="5830888" y="4924425"/>
          <p14:tracePt t="87316" x="5830888" y="4921250"/>
          <p14:tracePt t="87316" x="5835650" y="4921250"/>
          <p14:tracePt t="87316" x="5838825" y="4921250"/>
          <p14:tracePt t="87316" x="5838825" y="4916488"/>
          <p14:tracePt t="87316" x="5843588" y="4916488"/>
          <p14:tracePt t="87316" x="5843588" y="4913313"/>
          <p14:tracePt t="87316" x="5846763" y="4913313"/>
          <p14:tracePt t="87316" x="5851525" y="4913313"/>
          <p14:tracePt t="87316" x="5854700" y="4908550"/>
          <p14:tracePt t="87316" x="5857875" y="4908550"/>
          <p14:tracePt t="87316" x="5862638" y="4905375"/>
          <p14:tracePt t="87316" x="5865813" y="4905375"/>
          <p14:tracePt t="87316" x="5870575" y="4905375"/>
          <p14:tracePt t="87316" x="5873750" y="4900613"/>
          <p14:tracePt t="87316" x="5878513" y="4900613"/>
          <p14:tracePt t="87316" x="5881688" y="4900613"/>
          <p14:tracePt t="87316" x="5886450" y="4900613"/>
          <p14:tracePt t="87316" x="5886450" y="4897438"/>
          <p14:tracePt t="87316" x="5889625" y="4897438"/>
          <p14:tracePt t="87316" x="5892800" y="4897438"/>
          <p14:tracePt t="87316" x="5897563" y="4897438"/>
          <p14:tracePt t="87316" x="5900738" y="4897438"/>
          <p14:tracePt t="87316" x="5900738" y="4894263"/>
          <p14:tracePt t="87316" x="5905500" y="4894263"/>
          <p14:tracePt t="87316" x="5908675" y="4894263"/>
          <p14:tracePt t="87316" x="5913438" y="4894263"/>
          <p14:tracePt t="87316" x="5916613" y="4894263"/>
          <p14:tracePt t="87316" x="5919788" y="4894263"/>
          <p14:tracePt t="87316" x="5924550" y="4894263"/>
          <p14:tracePt t="87316" x="5924550" y="4889500"/>
          <p14:tracePt t="87316" x="5927725" y="4889500"/>
          <p14:tracePt t="87316" x="5932488" y="4889500"/>
          <p14:tracePt t="87316" x="5935663" y="4889500"/>
          <p14:tracePt t="87316" x="5940425" y="4889500"/>
          <p14:tracePt t="87316" x="5943600" y="4889500"/>
          <p14:tracePt t="87316" x="5946775" y="4889500"/>
          <p14:tracePt t="87316" x="5951538" y="4889500"/>
          <p14:tracePt t="87316" x="5951538" y="4886325"/>
          <p14:tracePt t="87316" x="5954713" y="4886325"/>
          <p14:tracePt t="87316" x="5959475" y="4886325"/>
          <p14:tracePt t="87316" x="5962650" y="4886325"/>
          <p14:tracePt t="87316" x="5967413" y="4886325"/>
          <p14:tracePt t="87316" x="5970588" y="4886325"/>
          <p14:tracePt t="87316" x="5973763" y="4881563"/>
          <p14:tracePt t="87316" x="5978525" y="4881563"/>
          <p14:tracePt t="87316" x="5981700" y="4881563"/>
          <p14:tracePt t="87316" x="5986463" y="4881563"/>
          <p14:tracePt t="87316" x="5989638" y="4881563"/>
          <p14:tracePt t="87316" x="5989638" y="4878388"/>
          <p14:tracePt t="87316" x="5994400" y="4878388"/>
          <p14:tracePt t="87316" x="5997575" y="4878388"/>
          <p14:tracePt t="87316" x="6000750" y="4878388"/>
          <p14:tracePt t="87316" x="6000750" y="4873625"/>
          <p14:tracePt t="87316" x="6005513" y="4873625"/>
          <p14:tracePt t="87316" x="6008688" y="4873625"/>
          <p14:tracePt t="87316" x="6013450" y="4873625"/>
          <p14:tracePt t="87316" x="6016625" y="4873625"/>
          <p14:tracePt t="87316" x="6021388" y="4873625"/>
          <p14:tracePt t="87316" x="6021388" y="4870450"/>
          <p14:tracePt t="87316" x="6024563" y="4870450"/>
          <p14:tracePt t="87316" x="6027738" y="4870450"/>
          <p14:tracePt t="87316" x="6032500" y="4870450"/>
          <p14:tracePt t="87316" x="6035675" y="4870450"/>
          <p14:tracePt t="87316" x="6040438" y="4867275"/>
          <p14:tracePt t="87316" x="6043613" y="4867275"/>
          <p14:tracePt t="87316" x="6048375" y="4867275"/>
          <p14:tracePt t="87316" x="6051550" y="4867275"/>
          <p14:tracePt t="87316" x="6054725" y="4867275"/>
          <p14:tracePt t="87316" x="6059488" y="4862513"/>
          <p14:tracePt t="87316" x="6062663" y="4862513"/>
          <p14:tracePt t="87316" x="6067425" y="4862513"/>
          <p14:tracePt t="87316" x="6070600" y="4862513"/>
          <p14:tracePt t="87316" x="6075363" y="4859338"/>
          <p14:tracePt t="87316" x="6078538" y="4859338"/>
          <p14:tracePt t="87316" x="6081713" y="4854575"/>
          <p14:tracePt t="87316" x="6086475" y="4854575"/>
          <p14:tracePt t="87316" x="6089650" y="4854575"/>
          <p14:tracePt t="87316" x="6094413" y="4851400"/>
          <p14:tracePt t="87316" x="6097588" y="4851400"/>
          <p14:tracePt t="87316" x="6105525" y="4851400"/>
          <p14:tracePt t="87316" x="6110288" y="4846638"/>
          <p14:tracePt t="87316" x="6113463" y="4843463"/>
          <p14:tracePt t="87316" x="6116638" y="4843463"/>
          <p14:tracePt t="87316" x="6121400" y="4840288"/>
          <p14:tracePt t="87316" x="6124575" y="4840288"/>
          <p14:tracePt t="87316" x="6129338" y="4840288"/>
          <p14:tracePt t="87316" x="6129338" y="4835525"/>
          <p14:tracePt t="87316" x="6132513" y="4835525"/>
          <p14:tracePt t="87316" x="6137275" y="4832350"/>
          <p14:tracePt t="87316" x="6140450" y="4832350"/>
          <p14:tracePt t="87316" x="6143625" y="4827588"/>
          <p14:tracePt t="87316" x="6148388" y="4827588"/>
          <p14:tracePt t="87316" x="6151563" y="4824413"/>
          <p14:tracePt t="87316" x="6156325" y="4824413"/>
          <p14:tracePt t="87316" x="6159500" y="4819650"/>
          <p14:tracePt t="87316" x="6164263" y="4816475"/>
          <p14:tracePt t="87316" x="6167438" y="4813300"/>
          <p14:tracePt t="87316" x="6170613" y="4813300"/>
          <p14:tracePt t="87316" x="6178550" y="4808538"/>
          <p14:tracePt t="87316" x="6183313" y="4805363"/>
          <p14:tracePt t="87316" x="6186488" y="4805363"/>
          <p14:tracePt t="87316" x="6191250" y="4800600"/>
          <p14:tracePt t="87316" x="6194425" y="4797425"/>
          <p14:tracePt t="87316" x="6202363" y="4792663"/>
          <p14:tracePt t="87316" x="6205538" y="4792663"/>
          <p14:tracePt t="87316" x="6210300" y="4789488"/>
          <p14:tracePt t="87316" x="6213475" y="4786313"/>
          <p14:tracePt t="87316" x="6218238" y="4786313"/>
          <p14:tracePt t="87316" x="6218238" y="4781550"/>
          <p14:tracePt t="87316" x="6224588" y="4781550"/>
          <p14:tracePt t="87316" x="6224588" y="4778375"/>
          <p14:tracePt t="87316" x="6229350" y="4778375"/>
          <p14:tracePt t="87316" x="6232525" y="4773613"/>
          <p14:tracePt t="87316" x="6237288" y="4770438"/>
          <p14:tracePt t="87316" x="6240463" y="4770438"/>
          <p14:tracePt t="87316" x="6245225" y="4765675"/>
          <p14:tracePt t="87316" x="6248400" y="4765675"/>
          <p14:tracePt t="87316" x="6251575" y="4762500"/>
          <p14:tracePt t="87316" x="6256338" y="4759325"/>
          <p14:tracePt t="87316" x="6264275" y="4751388"/>
          <p14:tracePt t="87316" x="6267450" y="4746625"/>
          <p14:tracePt t="87316" x="6272213" y="4746625"/>
          <p14:tracePt t="87316" x="6275388" y="4743450"/>
          <p14:tracePt t="87316" x="6278563" y="4738688"/>
          <p14:tracePt t="87316" x="6283325" y="4735513"/>
          <p14:tracePt t="87316" x="6291263" y="4727575"/>
          <p14:tracePt t="87316" x="6294438" y="4724400"/>
          <p14:tracePt t="87316" x="6299200" y="4719638"/>
          <p14:tracePt t="87316" x="6302375" y="4716463"/>
          <p14:tracePt t="87316" x="6305550" y="4716463"/>
          <p14:tracePt t="87316" x="6310313" y="4711700"/>
          <p14:tracePt t="87316" x="6313488" y="4708525"/>
          <p14:tracePt t="87316" x="6318250" y="4703763"/>
          <p14:tracePt t="87316" x="6318250" y="4700588"/>
          <p14:tracePt t="87316" x="6326188" y="4697413"/>
          <p14:tracePt t="87316" x="6326188" y="4692650"/>
          <p14:tracePt t="87316" x="6334125" y="4684713"/>
          <p14:tracePt t="87316" x="6337300" y="4681538"/>
          <p14:tracePt t="87316" x="6340475" y="4670425"/>
          <p14:tracePt t="87316" x="6345238" y="4665663"/>
          <p14:tracePt t="87316" x="6348413" y="4662488"/>
          <p14:tracePt t="87316" x="6353175" y="4657725"/>
          <p14:tracePt t="87316" x="6353175" y="4654550"/>
          <p14:tracePt t="87316" x="6356350" y="4643438"/>
          <p14:tracePt t="87316" x="6361113" y="4638675"/>
          <p14:tracePt t="87316" x="6361113" y="4635500"/>
          <p14:tracePt t="87316" x="6364288" y="4630738"/>
          <p14:tracePt t="87316" x="6364288" y="4627563"/>
          <p14:tracePt t="87316" x="6367463" y="4619625"/>
          <p14:tracePt t="87316" x="6375400" y="4608513"/>
          <p14:tracePt t="87316" x="6380163" y="4600575"/>
          <p14:tracePt t="87316" x="6380163" y="4595813"/>
          <p14:tracePt t="87316" x="6380163" y="4592638"/>
          <p14:tracePt t="87316" x="6383338" y="4584700"/>
          <p14:tracePt t="87316" x="6383338" y="4581525"/>
          <p14:tracePt t="87316" x="6383338" y="4573588"/>
          <p14:tracePt t="87316" x="6388100" y="4568825"/>
          <p14:tracePt t="87316" x="6388100" y="4565650"/>
          <p14:tracePt t="87316" x="6388100" y="4557713"/>
          <p14:tracePt t="87316" x="6391275" y="4554538"/>
          <p14:tracePt t="87316" x="6391275" y="4549775"/>
          <p14:tracePt t="87316" x="6391275" y="4538663"/>
          <p14:tracePt t="87316" x="6391275" y="4533900"/>
          <p14:tracePt t="87316" x="6391275" y="4519613"/>
          <p14:tracePt t="87316" x="6391275" y="4514850"/>
          <p14:tracePt t="87316" x="6391275" y="4511675"/>
          <p14:tracePt t="87316" x="6391275" y="4506913"/>
          <p14:tracePt t="87316" x="6391275" y="4500563"/>
          <p14:tracePt t="87316" x="6391275" y="4495800"/>
          <p14:tracePt t="87316" x="6391275" y="4487863"/>
          <p14:tracePt t="87316" x="6391275" y="4484688"/>
          <p14:tracePt t="87316" x="6391275" y="4479925"/>
          <p14:tracePt t="87316" x="6391275" y="4476750"/>
          <p14:tracePt t="87316" x="6391275" y="4473575"/>
          <p14:tracePt t="87316" x="6391275" y="4465638"/>
          <p14:tracePt t="87316" x="6391275" y="4457700"/>
          <p14:tracePt t="87316" x="6391275" y="4449763"/>
          <p14:tracePt t="87316" x="6388100" y="4446588"/>
          <p14:tracePt t="87316" x="6388100" y="4441825"/>
          <p14:tracePt t="87316" x="6388100" y="4430713"/>
          <p14:tracePt t="87316" x="6383338" y="4425950"/>
          <p14:tracePt t="87316" x="6383338" y="4422775"/>
          <p14:tracePt t="87316" x="6383338" y="4414838"/>
          <p14:tracePt t="87316" x="6380163" y="4411663"/>
          <p14:tracePt t="87316" x="6380163" y="4403725"/>
          <p14:tracePt t="87316" x="6380163" y="4398963"/>
          <p14:tracePt t="87316" x="6380163" y="4395788"/>
          <p14:tracePt t="87316" x="6375400" y="4392613"/>
          <p14:tracePt t="87316" x="6375400" y="4384675"/>
          <p14:tracePt t="87316" x="6375400" y="4379913"/>
          <p14:tracePt t="87316" x="6375400" y="4376738"/>
          <p14:tracePt t="87316" x="6375400" y="4371975"/>
          <p14:tracePt t="87316" x="6375400" y="4368800"/>
          <p14:tracePt t="87316" x="6375400" y="4365625"/>
          <p14:tracePt t="87316" x="6372225" y="4360863"/>
          <p14:tracePt t="87316" x="6372225" y="4357688"/>
          <p14:tracePt t="87316" x="6372225" y="4352925"/>
          <p14:tracePt t="87316" x="6372225" y="4349750"/>
          <p14:tracePt t="87316" x="6372225" y="4344988"/>
          <p14:tracePt t="87316" x="6372225" y="4341813"/>
          <p14:tracePt t="87316" x="6372225" y="4338638"/>
          <p14:tracePt t="87316" x="6372225" y="4333875"/>
          <p14:tracePt t="87316" x="6372225" y="4330700"/>
          <p14:tracePt t="87316" x="6372225" y="4325938"/>
          <p14:tracePt t="87316" x="6372225" y="4322763"/>
          <p14:tracePt t="87316" x="6372225" y="4318000"/>
          <p14:tracePt t="87316" x="6372225" y="4314825"/>
          <p14:tracePt t="87316" x="6372225" y="4310063"/>
          <p14:tracePt t="87316" x="6372225" y="4306888"/>
          <p14:tracePt t="87316" x="6372225" y="4303713"/>
          <p14:tracePt t="87316" x="6372225" y="4298950"/>
          <p14:tracePt t="87316" x="6372225" y="4295775"/>
          <p14:tracePt t="87316" x="6372225" y="4291013"/>
          <p14:tracePt t="87316" x="6375400" y="4287838"/>
          <p14:tracePt t="87316" x="6375400" y="4283075"/>
          <p14:tracePt t="87316" x="6380163" y="4279900"/>
          <p14:tracePt t="87316" x="6383338" y="4276725"/>
          <p14:tracePt t="87316" x="6383338" y="4271963"/>
          <p14:tracePt t="87316" x="6388100" y="4271963"/>
          <p14:tracePt t="87316" x="6391275" y="4268788"/>
          <p14:tracePt t="87316" x="6394450" y="4268788"/>
          <p14:tracePt t="87316" x="6394450" y="4264025"/>
          <p14:tracePt t="87316" x="6399213" y="4264025"/>
          <p14:tracePt t="87316" x="6402388" y="4264025"/>
          <p14:tracePt t="87316" x="6407150" y="4264025"/>
          <p14:tracePt t="87316" x="6410325" y="4264025"/>
          <p14:tracePt t="87316" x="6415088" y="4264025"/>
          <p14:tracePt t="87316" x="6415088" y="4268788"/>
          <p14:tracePt t="87316" x="6415088" y="4271963"/>
          <p14:tracePt t="87316" x="6415088" y="4279900"/>
          <p14:tracePt t="87316" x="6415088" y="4283075"/>
          <p14:tracePt t="87316" x="6415088" y="4287838"/>
          <p14:tracePt t="87316" x="6415088" y="4291013"/>
          <p14:tracePt t="87316" x="6415088" y="4295775"/>
          <p14:tracePt t="87316" x="6415088" y="4298950"/>
          <p14:tracePt t="87316" x="6415088" y="4303713"/>
          <p14:tracePt t="87316" x="6410325" y="4306888"/>
          <p14:tracePt t="87316" x="6410325" y="4310063"/>
          <p14:tracePt t="87316" x="6410325" y="4314825"/>
          <p14:tracePt t="87316" x="6410325" y="4318000"/>
          <p14:tracePt t="87316" x="6410325" y="4322763"/>
          <p14:tracePt t="87316" x="6410325" y="4325938"/>
          <p14:tracePt t="87316" x="6410325" y="4330700"/>
          <p14:tracePt t="87316" x="6410325" y="4333875"/>
          <p14:tracePt t="87316" x="6407150" y="4338638"/>
          <p14:tracePt t="87316" x="6407150" y="4341813"/>
          <p14:tracePt t="87316" x="6410325" y="4341813"/>
          <p14:tracePt t="87316" x="6415088" y="4338638"/>
          <p14:tracePt t="87316" x="6418263" y="4338638"/>
          <p14:tracePt t="87316" x="6421438" y="4338638"/>
          <p14:tracePt t="87316" x="6421438" y="4333875"/>
          <p14:tracePt t="87316" x="6421438" y="4330700"/>
          <p14:tracePt t="87316" x="6429375" y="4330700"/>
          <p14:tracePt t="87316" x="6434138" y="4330700"/>
          <p14:tracePt t="87316" x="6434138" y="4325938"/>
          <p14:tracePt t="87316" x="6437313" y="4322763"/>
          <p14:tracePt t="87316" x="6437313" y="4318000"/>
          <p14:tracePt t="87316" x="6442075" y="4318000"/>
          <p14:tracePt t="87316" x="6442075" y="4314825"/>
          <p14:tracePt t="87316" x="6445250" y="4314825"/>
          <p14:tracePt t="87316" x="6445250" y="4310063"/>
          <p14:tracePt t="87316" x="6448425" y="4310063"/>
          <p14:tracePt t="87316" x="6448425" y="4306888"/>
          <p14:tracePt t="87316" x="6453188" y="4306888"/>
          <p14:tracePt t="87316" x="6448425" y="4306888"/>
          <p14:tracePt t="87316" x="6453188" y="4306888"/>
          <p14:tracePt t="87316" x="6456363" y="4306888"/>
          <p14:tracePt t="87316" x="6461125" y="4306888"/>
          <p14:tracePt t="87316" x="6464300" y="4306888"/>
          <p14:tracePt t="87316" x="6469063" y="4306888"/>
          <p14:tracePt t="87316" x="6472238" y="4306888"/>
          <p14:tracePt t="87316" x="6475413" y="4306888"/>
          <p14:tracePt t="87316" x="6480175" y="4306888"/>
          <p14:tracePt t="87316" x="6488113" y="4306888"/>
          <p14:tracePt t="87316" x="6491288" y="4306888"/>
          <p14:tracePt t="87316" x="6491288" y="4310063"/>
          <p14:tracePt t="87316" x="6488113" y="4310063"/>
          <p14:tracePt t="87316" x="6488113" y="4314825"/>
          <p14:tracePt t="87316" x="6480175" y="4322763"/>
          <p14:tracePt t="87316" x="6475413" y="4325938"/>
          <p14:tracePt t="87316" x="6472238" y="4333875"/>
          <p14:tracePt t="87316" x="6469063" y="4333875"/>
          <p14:tracePt t="87316" x="6469063" y="4341813"/>
          <p14:tracePt t="87316" x="6464300" y="4344988"/>
          <p14:tracePt t="87316" x="6461125" y="4349750"/>
          <p14:tracePt t="87316" x="6456363" y="4349750"/>
          <p14:tracePt t="87316" x="6456363" y="4352925"/>
          <p14:tracePt t="87316" x="6453188" y="4357688"/>
          <p14:tracePt t="87316" x="6448425" y="4360863"/>
          <p14:tracePt t="87316" x="6448425" y="4365625"/>
          <p14:tracePt t="87316" x="6442075" y="4368800"/>
          <p14:tracePt t="87316" x="6437313" y="4371975"/>
          <p14:tracePt t="87316" x="6437313" y="4376738"/>
          <p14:tracePt t="87316" x="6434138" y="4379913"/>
          <p14:tracePt t="87316" x="6429375" y="4384675"/>
          <p14:tracePt t="87316" x="6426200" y="4387850"/>
          <p14:tracePt t="87316" x="6421438" y="4392613"/>
          <p14:tracePt t="87316" x="6418263" y="4395788"/>
          <p14:tracePt t="87316" x="6415088" y="4398963"/>
          <p14:tracePt t="87316" x="6410325" y="4403725"/>
          <p14:tracePt t="87316" x="6410325" y="4406900"/>
          <p14:tracePt t="87316" x="6407150" y="4411663"/>
          <p14:tracePt t="87316" x="6402388" y="4414838"/>
          <p14:tracePt t="87316" x="6399213" y="4422775"/>
          <p14:tracePt t="87316" x="6394450" y="4425950"/>
          <p14:tracePt t="87316" x="6391275" y="4430713"/>
          <p14:tracePt t="87316" x="6388100" y="4438650"/>
          <p14:tracePt t="87316" x="6383338" y="4446588"/>
          <p14:tracePt t="87316" x="6380163" y="4446588"/>
          <p14:tracePt t="87316" x="6375400" y="4449763"/>
          <p14:tracePt t="87316" x="6375400" y="4457700"/>
          <p14:tracePt t="87316" x="6372225" y="4457700"/>
          <p14:tracePt t="87316" x="6367463" y="4465638"/>
          <p14:tracePt t="87316" x="6367463" y="4468813"/>
          <p14:tracePt t="87316" x="6364288" y="4473575"/>
          <p14:tracePt t="87316" x="6361113" y="4476750"/>
          <p14:tracePt t="87316" x="6356350" y="4484688"/>
          <p14:tracePt t="87316" x="6353175" y="4487863"/>
          <p14:tracePt t="87316" x="6348413" y="4492625"/>
          <p14:tracePt t="87316" x="6340475" y="4506913"/>
          <p14:tracePt t="87316" x="6337300" y="4511675"/>
          <p14:tracePt t="87316" x="6334125" y="4514850"/>
          <p14:tracePt t="87316" x="6329363" y="4519613"/>
          <p14:tracePt t="87316" x="6326188" y="4530725"/>
          <p14:tracePt t="87316" x="6321425" y="4533900"/>
          <p14:tracePt t="87316" x="6318250" y="4538663"/>
          <p14:tracePt t="87316" x="6318250" y="4541838"/>
          <p14:tracePt t="87316" x="6310313" y="4549775"/>
          <p14:tracePt t="87316" x="6305550" y="4549775"/>
          <p14:tracePt t="87316" x="6302375" y="4557713"/>
          <p14:tracePt t="87316" x="6299200" y="4562475"/>
          <p14:tracePt t="87316" x="6294438" y="4565650"/>
          <p14:tracePt t="87316" x="6291263" y="4573588"/>
          <p14:tracePt t="87316" x="6275388" y="4589463"/>
          <p14:tracePt t="87316" x="6272213" y="4592638"/>
          <p14:tracePt t="87316" x="6267450" y="4595813"/>
          <p14:tracePt t="87316" x="6264275" y="4608513"/>
          <p14:tracePt t="87316" x="6251575" y="4616450"/>
          <p14:tracePt t="87316" x="6248400" y="4627563"/>
          <p14:tracePt t="87316" x="6245225" y="4630738"/>
          <p14:tracePt t="87316" x="6240463" y="4635500"/>
          <p14:tracePt t="87316" x="6237288" y="4638675"/>
          <p14:tracePt t="87316" x="6232525" y="4646613"/>
          <p14:tracePt t="87316" x="6224588" y="4654550"/>
          <p14:tracePt t="87316" x="6218238" y="4662488"/>
          <p14:tracePt t="87316" x="6213475" y="4665663"/>
          <p14:tracePt t="87316" x="6205538" y="4676775"/>
          <p14:tracePt t="87316" x="6194425" y="4684713"/>
          <p14:tracePt t="87316" x="6186488" y="4692650"/>
          <p14:tracePt t="87316" x="6183313" y="4700588"/>
          <p14:tracePt t="87316" x="6175375" y="4711700"/>
          <p14:tracePt t="87316" x="6170613" y="4716463"/>
          <p14:tracePt t="87316" x="6164263" y="4719638"/>
          <p14:tracePt t="87316" x="6159500" y="4724400"/>
          <p14:tracePt t="87316" x="6156325" y="4730750"/>
          <p14:tracePt t="87316" x="6151563" y="4735513"/>
          <p14:tracePt t="87316" x="6148388" y="4738688"/>
          <p14:tracePt t="87316" x="6140450" y="4751388"/>
          <p14:tracePt t="87316" x="6137275" y="4754563"/>
          <p14:tracePt t="87316" x="6132513" y="4759325"/>
          <p14:tracePt t="87316" x="6124575" y="4770438"/>
          <p14:tracePt t="87316" x="6113463" y="4778375"/>
          <p14:tracePt t="87316" x="6110288" y="4781550"/>
          <p14:tracePt t="87316" x="6105525" y="4789488"/>
          <p14:tracePt t="87316" x="6102350" y="4792663"/>
          <p14:tracePt t="87316" x="6097588" y="4792663"/>
          <p14:tracePt t="87316" x="6094413" y="4797425"/>
          <p14:tracePt t="87316" x="6089650" y="4805363"/>
          <p14:tracePt t="87316" x="6086475" y="4808538"/>
          <p14:tracePt t="87316" x="6081713" y="4813300"/>
          <p14:tracePt t="87316" x="6078538" y="4816475"/>
          <p14:tracePt t="87316" x="6075363" y="4819650"/>
          <p14:tracePt t="87316" x="6067425" y="4832350"/>
          <p14:tracePt t="87316" x="6062663" y="4835525"/>
          <p14:tracePt t="87316" x="6054725" y="4843463"/>
          <p14:tracePt t="87316" x="6048375" y="4851400"/>
          <p14:tracePt t="87316" x="6043613" y="4851400"/>
          <p14:tracePt t="87316" x="6040438" y="4854575"/>
          <p14:tracePt t="87316" x="6035675" y="4859338"/>
          <p14:tracePt t="87316" x="6032500" y="4870450"/>
          <p14:tracePt t="87316" x="6027738" y="4870450"/>
          <p14:tracePt t="87316" x="6021388" y="4878388"/>
          <p14:tracePt t="87316" x="6016625" y="4881563"/>
          <p14:tracePt t="87316" x="6013450" y="4886325"/>
          <p14:tracePt t="87316" x="6008688" y="4889500"/>
          <p14:tracePt t="87316" x="6000750" y="4897438"/>
          <p14:tracePt t="87316" x="5997575" y="4905375"/>
          <p14:tracePt t="87316" x="5994400" y="4908550"/>
          <p14:tracePt t="87316" x="5989638" y="4913313"/>
          <p14:tracePt t="87316" x="5989638" y="4916488"/>
          <p14:tracePt t="87316" x="5978525" y="4921250"/>
          <p14:tracePt t="87316" x="5978525" y="4924425"/>
          <p14:tracePt t="87316" x="5973763" y="4927600"/>
          <p14:tracePt t="87316" x="5970588" y="4932363"/>
          <p14:tracePt t="87316" x="5970588" y="4935538"/>
          <p14:tracePt t="87316" x="5967413" y="4940300"/>
          <p14:tracePt t="87316" x="5962650" y="4943475"/>
          <p14:tracePt t="87316" x="5959475" y="4948238"/>
          <p14:tracePt t="87316" x="5959475" y="4951413"/>
          <p14:tracePt t="87316" x="5954713" y="4954588"/>
          <p14:tracePt t="87316" x="5951538" y="4959350"/>
          <p14:tracePt t="87316" x="5946775" y="4967288"/>
          <p14:tracePt t="87316" x="5943600" y="4970463"/>
          <p14:tracePt t="87316" x="5943600" y="4975225"/>
          <p14:tracePt t="87316" x="5940425" y="4978400"/>
          <p14:tracePt t="87316" x="5935663" y="4983163"/>
          <p14:tracePt t="87316" x="5935663" y="4986338"/>
          <p14:tracePt t="87316" x="5935663" y="4989513"/>
          <p14:tracePt t="87316" x="5935663" y="4994275"/>
          <p14:tracePt t="87316" x="5932488" y="4994275"/>
          <p14:tracePt t="87316" x="5932488" y="4997450"/>
          <p14:tracePt t="87316" x="5927725" y="5002213"/>
          <p14:tracePt t="87316" x="5924550" y="5005388"/>
          <p14:tracePt t="87316" x="5924550" y="5010150"/>
          <p14:tracePt t="87316" x="5919788" y="5010150"/>
          <p14:tracePt t="87316" x="5919788" y="5013325"/>
          <p14:tracePt t="87316" x="5916613" y="5013325"/>
          <p14:tracePt t="87316" x="5916613" y="5016500"/>
          <p14:tracePt t="87316" x="5913438" y="5016500"/>
          <p14:tracePt t="87316" x="5913438" y="5021263"/>
          <p14:tracePt t="87316" x="5908675" y="5021263"/>
          <p14:tracePt t="87316" x="5908675" y="5024438"/>
          <p14:tracePt t="87316" x="5905500" y="5024438"/>
          <p14:tracePt t="87316" x="5905500" y="5029200"/>
          <p14:tracePt t="87316" x="5900738" y="5029200"/>
          <p14:tracePt t="87316" x="5900738" y="5032375"/>
          <p14:tracePt t="87316" x="5897563" y="5032375"/>
          <p14:tracePt t="87316" x="5897563" y="5037138"/>
          <p14:tracePt t="87316" x="5892800" y="5037138"/>
          <p14:tracePt t="87316" x="5889625" y="5037138"/>
          <p14:tracePt t="87316" x="5886450" y="5040313"/>
          <p14:tracePt t="87316" x="5881688" y="5040313"/>
          <p14:tracePt t="87316" x="5881688" y="5043488"/>
          <p14:tracePt t="87316" x="5878513" y="5043488"/>
          <p14:tracePt t="87316" x="5873750" y="5043488"/>
          <p14:tracePt t="87316" x="5873750" y="5048250"/>
          <p14:tracePt t="87316" x="5870575" y="5048250"/>
          <p14:tracePt t="87316" x="5870575" y="5051425"/>
          <p14:tracePt t="87316" x="5865813" y="5051425"/>
          <p14:tracePt t="87316" x="5862638" y="5051425"/>
          <p14:tracePt t="87316" x="5857875" y="5056188"/>
          <p14:tracePt t="87316" x="5854700" y="5059363"/>
          <p14:tracePt t="87316" x="5851525" y="5064125"/>
          <p14:tracePt t="87316" x="5846763" y="5064125"/>
          <p14:tracePt t="87316" x="5843588" y="5064125"/>
          <p14:tracePt t="87316" x="5843588" y="5067300"/>
          <p14:tracePt t="87316" x="5838825" y="5067300"/>
          <p14:tracePt t="87316" x="5838825" y="5064125"/>
          <p14:tracePt t="87316" x="5835650" y="5059363"/>
          <p14:tracePt t="87316" x="5835650" y="5056188"/>
          <p14:tracePt t="87316" x="5835650" y="5051425"/>
          <p14:tracePt t="87316" x="5835650" y="5048250"/>
          <p14:tracePt t="87316" x="5830888" y="5043488"/>
          <p14:tracePt t="87316" x="5830888" y="5040313"/>
          <p14:tracePt t="87316" x="5830888" y="5037138"/>
          <p14:tracePt t="87316" x="5830888" y="5032375"/>
          <p14:tracePt t="87316" x="5830888" y="5029200"/>
          <p14:tracePt t="87316" x="5830888" y="5024438"/>
          <p14:tracePt t="87316" x="5830888" y="5021263"/>
          <p14:tracePt t="87316" x="5830888" y="5016500"/>
          <p14:tracePt t="87316" x="5830888" y="5013325"/>
          <p14:tracePt t="87316" x="5830888" y="5010150"/>
          <p14:tracePt t="87316" x="5835650" y="5010150"/>
          <p14:tracePt t="87316" x="5835650" y="5005388"/>
          <p14:tracePt t="87316" x="5835650" y="5002213"/>
          <p14:tracePt t="87316" x="5838825" y="5002213"/>
          <p14:tracePt t="87316" x="5838825" y="4997450"/>
          <p14:tracePt t="87316" x="5838825" y="4994275"/>
          <p14:tracePt t="87316" x="5843588" y="4989513"/>
          <p14:tracePt t="87316" x="5843588" y="4986338"/>
          <p14:tracePt t="87316" x="5846763" y="4986338"/>
          <p14:tracePt t="87316" x="5846763" y="4983163"/>
          <p14:tracePt t="87316" x="5846763" y="4978400"/>
          <p14:tracePt t="87316" x="5851525" y="4978400"/>
          <p14:tracePt t="87316" x="5851525" y="4970463"/>
          <p14:tracePt t="87316" x="5854700" y="4970463"/>
          <p14:tracePt t="87316" x="5854700" y="4967288"/>
          <p14:tracePt t="87316" x="5854700" y="4962525"/>
          <p14:tracePt t="87316" x="5854700" y="4959350"/>
          <p14:tracePt t="87316" x="5857875" y="4959350"/>
          <p14:tracePt t="87316" x="5857875" y="4954588"/>
          <p14:tracePt t="87316" x="5857875" y="4951413"/>
          <p14:tracePt t="87316" x="5862638" y="4948238"/>
          <p14:tracePt t="87316" x="5862638" y="4943475"/>
          <p14:tracePt t="87316" x="5862638" y="4940300"/>
          <p14:tracePt t="87316" x="5865813" y="4935538"/>
          <p14:tracePt t="87316" x="5865813" y="4932363"/>
          <p14:tracePt t="87316" x="5870575" y="4927600"/>
          <p14:tracePt t="87316" x="5870575" y="4924425"/>
          <p14:tracePt t="87316" x="5870575" y="4921250"/>
          <p14:tracePt t="87316" x="5873750" y="4916488"/>
          <p14:tracePt t="87316" x="5873750" y="4913313"/>
          <p14:tracePt t="87316" x="5878513" y="4905375"/>
          <p14:tracePt t="87316" x="5878513" y="4900613"/>
          <p14:tracePt t="87316" x="5878513" y="4897438"/>
          <p14:tracePt t="87316" x="5878513" y="4894263"/>
          <p14:tracePt t="87316" x="5881688" y="4889500"/>
          <p14:tracePt t="87316" x="5881688" y="4886325"/>
          <p14:tracePt t="87316" x="5881688" y="4881563"/>
          <p14:tracePt t="87316" x="5881688" y="4878388"/>
          <p14:tracePt t="87316" x="5881688" y="4873625"/>
          <p14:tracePt t="87316" x="5886450" y="4867275"/>
          <p14:tracePt t="87316" x="5886450" y="4862513"/>
          <p14:tracePt t="87316" x="5886450" y="4859338"/>
          <p14:tracePt t="87316" x="5886450" y="4854575"/>
          <p14:tracePt t="87316" x="5886450" y="4851400"/>
          <p14:tracePt t="87316" x="5886450" y="4846638"/>
          <p14:tracePt t="87316" x="5886450" y="4843463"/>
          <p14:tracePt t="87316" x="5889625" y="4840288"/>
          <p14:tracePt t="87316" x="5889625" y="4835525"/>
          <p14:tracePt t="87316" x="5889625" y="4827588"/>
          <p14:tracePt t="87316" x="5889625" y="4824413"/>
          <p14:tracePt t="87316" x="5889625" y="4819650"/>
          <p14:tracePt t="87316" x="5889625" y="4813300"/>
          <p14:tracePt t="87316" x="5889625" y="4805363"/>
          <p14:tracePt t="87316" x="5889625" y="4800600"/>
          <p14:tracePt t="87316" x="5889625" y="4797425"/>
          <p14:tracePt t="87316" x="5889625" y="4792663"/>
          <p14:tracePt t="87316" x="5889625" y="4789488"/>
          <p14:tracePt t="87316" x="5889625" y="4786313"/>
          <p14:tracePt t="87316" x="5889625" y="4781550"/>
          <p14:tracePt t="87316" x="5889625" y="4778375"/>
          <p14:tracePt t="87316" x="5889625" y="4773613"/>
          <p14:tracePt t="87316" x="5889625" y="4770438"/>
          <p14:tracePt t="87316" x="5889625" y="4765675"/>
          <p14:tracePt t="87316" x="5889625" y="4762500"/>
          <p14:tracePt t="87316" x="5889625" y="4759325"/>
          <p14:tracePt t="87316" x="5889625" y="4754563"/>
          <p14:tracePt t="87316" x="5889625" y="4751388"/>
          <p14:tracePt t="87316" x="5889625" y="4746625"/>
          <p14:tracePt t="87316" x="5892800" y="4743450"/>
          <p14:tracePt t="87316" x="5892800" y="4738688"/>
          <p14:tracePt t="87316" x="5892800" y="4735513"/>
          <p14:tracePt t="87316" x="5897563" y="4735513"/>
          <p14:tracePt t="87316" x="5897563" y="4730750"/>
          <p14:tracePt t="87316" x="5897563" y="4727575"/>
          <p14:tracePt t="87316" x="5900738" y="4727575"/>
          <p14:tracePt t="87316" x="5900738" y="4724400"/>
          <p14:tracePt t="87316" x="5905500" y="4719638"/>
          <p14:tracePt t="87316" x="5905500" y="4716463"/>
          <p14:tracePt t="87316" x="5908675" y="4716463"/>
          <p14:tracePt t="87316" x="5913438" y="4711700"/>
          <p14:tracePt t="87316" x="5916613" y="4711700"/>
          <p14:tracePt t="87316" x="5916613" y="4708525"/>
          <p14:tracePt t="87316" x="5919788" y="4708525"/>
          <p14:tracePt t="87316" x="5924550" y="4703763"/>
          <p14:tracePt t="87316" x="5927725" y="4703763"/>
          <p14:tracePt t="87316" x="5932488" y="4700588"/>
          <p14:tracePt t="87316" x="5935663" y="4697413"/>
          <p14:tracePt t="87316" x="5940425" y="4697413"/>
          <p14:tracePt t="87316" x="5943600" y="4692650"/>
          <p14:tracePt t="87316" x="5946775" y="4692650"/>
          <p14:tracePt t="87316" x="5951538" y="4689475"/>
          <p14:tracePt t="87316" x="5954713" y="4684713"/>
          <p14:tracePt t="87316" x="5959475" y="4684713"/>
          <p14:tracePt t="87316" x="5962650" y="4684713"/>
          <p14:tracePt t="87316" x="5967413" y="4681538"/>
          <p14:tracePt t="87316" x="5973763" y="4681538"/>
          <p14:tracePt t="87316" x="5978525" y="4676775"/>
          <p14:tracePt t="87316" x="5981700" y="4676775"/>
          <p14:tracePt t="87316" x="5986463" y="4673600"/>
          <p14:tracePt t="87316" x="5989638" y="4673600"/>
          <p14:tracePt t="87316" x="5994400" y="4670425"/>
          <p14:tracePt t="87316" x="5997575" y="4665663"/>
          <p14:tracePt t="87316" x="6005513" y="4665663"/>
          <p14:tracePt t="87316" x="6008688" y="4662488"/>
          <p14:tracePt t="87316" x="6013450" y="4662488"/>
          <p14:tracePt t="87316" x="6021388" y="4657725"/>
          <p14:tracePt t="87316" x="6024563" y="4657725"/>
          <p14:tracePt t="87316" x="6032500" y="4654550"/>
          <p14:tracePt t="87316" x="6035675" y="4649788"/>
          <p14:tracePt t="87316" x="6043613" y="4646613"/>
          <p14:tracePt t="87316" x="6054725" y="4643438"/>
          <p14:tracePt t="87316" x="6059488" y="4638675"/>
          <p14:tracePt t="87316" x="6078538" y="4630738"/>
          <p14:tracePt t="87316" x="6081713" y="4627563"/>
          <p14:tracePt t="87316" x="6089650" y="4622800"/>
          <p14:tracePt t="87316" x="6097588" y="4616450"/>
          <p14:tracePt t="87316" x="6110288" y="4611688"/>
          <p14:tracePt t="87316" x="6116638" y="4608513"/>
          <p14:tracePt t="87316" x="6121400" y="4603750"/>
          <p14:tracePt t="87316" x="6129338" y="4600575"/>
          <p14:tracePt t="87316" x="6143625" y="4595813"/>
          <p14:tracePt t="87316" x="6148388" y="4592638"/>
          <p14:tracePt t="87316" x="6156325" y="4584700"/>
          <p14:tracePt t="87316" x="6167438" y="4576763"/>
          <p14:tracePt t="87316" x="6175375" y="4573588"/>
          <p14:tracePt t="87316" x="6186488" y="4568825"/>
          <p14:tracePt t="87316" x="6194425" y="4562475"/>
          <p14:tracePt t="87316" x="6218238" y="4549775"/>
          <p14:tracePt t="87316" x="6229350" y="4538663"/>
          <p14:tracePt t="87316" x="6256338" y="4519613"/>
          <p14:tracePt t="87316" x="6267450" y="4514850"/>
          <p14:tracePt t="87316" x="6275388" y="4506913"/>
          <p14:tracePt t="87316" x="6286500" y="4495800"/>
          <p14:tracePt t="87316" x="6294438" y="4492625"/>
          <p14:tracePt t="87316" x="6310313" y="4479925"/>
          <p14:tracePt t="87316" x="6329363" y="4460875"/>
          <p14:tracePt t="87316" x="6337300" y="4457700"/>
          <p14:tracePt t="87316" x="6348413" y="4449763"/>
          <p14:tracePt t="87316" x="6364288" y="4438650"/>
          <p14:tracePt t="87316" x="6372225" y="4425950"/>
          <p14:tracePt t="87316" x="6383338" y="4422775"/>
          <p14:tracePt t="87316" x="6410325" y="4395788"/>
          <p14:tracePt t="87316" x="6434138" y="4376738"/>
          <p14:tracePt t="87316" x="6445250" y="4365625"/>
          <p14:tracePt t="87316" x="6453188" y="4357688"/>
          <p14:tracePt t="87316" x="6472238" y="4341813"/>
          <p14:tracePt t="87316" x="6483350" y="4330700"/>
          <p14:tracePt t="87316" x="6491288" y="4322763"/>
          <p14:tracePt t="87316" x="6502400" y="4314825"/>
          <p14:tracePt t="87316" x="6510338" y="4303713"/>
          <p14:tracePt t="87316" x="6523038" y="4295775"/>
          <p14:tracePt t="87316" x="6530975" y="4283075"/>
          <p14:tracePt t="87316" x="6542088" y="4276725"/>
          <p14:tracePt t="87316" x="6561138" y="4256088"/>
          <p14:tracePt t="87316" x="6564313" y="4244975"/>
          <p14:tracePt t="87316" x="6588125" y="4225925"/>
          <p14:tracePt t="87316" x="6599238" y="4217988"/>
          <p14:tracePt t="87316" x="6611938" y="4198938"/>
          <p14:tracePt t="87316" x="6623050" y="4191000"/>
          <p14:tracePt t="87316" x="6626225" y="4179888"/>
          <p14:tracePt t="87316" x="6634163" y="4171950"/>
          <p14:tracePt t="87316" x="6645275" y="4160838"/>
          <p14:tracePt t="87316" x="6653213" y="4152900"/>
          <p14:tracePt t="87316" x="6669088" y="4133850"/>
          <p14:tracePt t="87316" x="6680200" y="4121150"/>
          <p14:tracePt t="87316" x="6684963" y="4114800"/>
          <p14:tracePt t="87316" x="6692900" y="4102100"/>
          <p14:tracePt t="87316" x="6707188" y="4090988"/>
          <p14:tracePt t="87316" x="6719888" y="4067175"/>
          <p14:tracePt t="87316" x="6731000" y="4064000"/>
          <p14:tracePt t="87316" x="6734175" y="4048125"/>
          <p14:tracePt t="87316" x="6742113" y="4044950"/>
          <p14:tracePt t="87316" x="6754813" y="4029075"/>
          <p14:tracePt t="87316" x="6761163" y="4025900"/>
          <p14:tracePt t="87316" x="6769100" y="4013200"/>
          <p14:tracePt t="87316" x="6773863" y="4005263"/>
          <p14:tracePt t="87316" x="6781800" y="3994150"/>
          <p14:tracePt t="87316" x="6792913" y="3990975"/>
          <p14:tracePt t="87316" x="6800850" y="3975100"/>
          <p14:tracePt t="87316" x="6811963" y="3967163"/>
          <p14:tracePt t="87316" x="6815138" y="3963988"/>
          <p14:tracePt t="87316" x="6846888" y="3932238"/>
          <p14:tracePt t="87316" x="6850063" y="3929063"/>
          <p14:tracePt t="87316" x="6865938" y="3921125"/>
          <p14:tracePt t="87316" x="6873875" y="3913188"/>
          <p14:tracePt t="87316" x="6877050" y="3910013"/>
          <p14:tracePt t="87316" x="6889750" y="3897313"/>
          <p14:tracePt t="87316" x="6896100" y="3890963"/>
          <p14:tracePt t="87316" x="6904038" y="3886200"/>
          <p14:tracePt t="87316" x="6919913" y="3875088"/>
          <p14:tracePt t="87316" x="6931025" y="3867150"/>
          <p14:tracePt t="87316" x="6938963" y="3859213"/>
          <p14:tracePt t="87316" x="6954838" y="3851275"/>
          <p14:tracePt t="87316" x="6965950" y="3840163"/>
          <p14:tracePt t="87316" x="6973888" y="3835400"/>
          <p14:tracePt t="87316" x="6981825" y="3832225"/>
          <p14:tracePt t="87316" x="7008813" y="3816350"/>
          <p14:tracePt t="87316" x="7032625" y="3797300"/>
          <p14:tracePt t="87316" x="7046913" y="3794125"/>
          <p14:tracePt t="87316" x="7054850" y="3786188"/>
          <p14:tracePt t="87316" x="7070725" y="3778250"/>
          <p14:tracePt t="87316" x="7081838" y="3775075"/>
          <p14:tracePt t="87316" x="7097713" y="3762375"/>
          <p14:tracePt t="87316" x="7105650" y="3759200"/>
          <p14:tracePt t="87316" x="7119938" y="3748088"/>
          <p14:tracePt t="87316" x="7135813" y="3743325"/>
          <p14:tracePt t="87316" x="7143750" y="3732213"/>
          <p14:tracePt t="87316" x="7159625" y="3727450"/>
          <p14:tracePt t="87316" x="7170738" y="3724275"/>
          <p14:tracePt t="87316" x="7186613" y="3713163"/>
          <p14:tracePt t="87316" x="7194550" y="3708400"/>
          <p14:tracePt t="87316" x="7208838" y="3697288"/>
          <p14:tracePt t="87316" x="7243763" y="3681413"/>
          <p14:tracePt t="87316" x="7267575" y="3659188"/>
          <p14:tracePt t="87316" x="7283450" y="3654425"/>
          <p14:tracePt t="87316" x="7297738" y="3651250"/>
          <p14:tracePt t="87316" x="7305675" y="3638550"/>
          <p14:tracePt t="87316" x="7316788" y="3635375"/>
          <p14:tracePt t="87316" x="7329488" y="3627438"/>
          <p14:tracePt t="87316" x="7340600" y="3619500"/>
          <p14:tracePt t="87316" x="7348538" y="3611563"/>
          <p14:tracePt t="87316" x="7359650" y="3608388"/>
          <p14:tracePt t="87316" x="7367588" y="3600450"/>
          <p14:tracePt t="87316" x="7378700" y="3597275"/>
          <p14:tracePt t="87316" x="7391400" y="3589338"/>
          <p14:tracePt t="87316" x="7405688" y="3578225"/>
          <p14:tracePt t="87316" x="7429500" y="3565525"/>
          <p14:tracePt t="87316" x="7432675" y="3562350"/>
          <p14:tracePt t="87316" x="7440613" y="3557588"/>
          <p14:tracePt t="87316" x="7448550" y="3546475"/>
          <p14:tracePt t="87316" x="7459663" y="3538538"/>
          <p14:tracePt t="87316" x="7464425" y="3538538"/>
          <p14:tracePt t="87316" x="7472363" y="3530600"/>
          <p14:tracePt t="87316" x="7475538" y="3527425"/>
          <p14:tracePt t="87316" x="7483475" y="3524250"/>
          <p14:tracePt t="87316" x="7486650" y="3519488"/>
          <p14:tracePt t="87316" x="7491413" y="3516313"/>
          <p14:tracePt t="87316" x="7494588" y="3511550"/>
          <p14:tracePt t="87316" x="7502525" y="3503613"/>
          <p14:tracePt t="87316" x="7510463" y="3497263"/>
          <p14:tracePt t="87316" x="7518400" y="3489325"/>
          <p14:tracePt t="87316" x="7529513" y="3481388"/>
          <p14:tracePt t="87316" x="7534275" y="3481388"/>
          <p14:tracePt t="87316" x="7537450" y="3476625"/>
          <p14:tracePt t="87316" x="7540625" y="3473450"/>
          <p14:tracePt t="87316" x="7545388" y="3470275"/>
          <p14:tracePt t="87316" x="7548563" y="3465513"/>
          <p14:tracePt t="87316" x="7548563" y="3462338"/>
          <p14:tracePt t="87316" x="7553325" y="3457575"/>
          <p14:tracePt t="87316" x="7556500" y="3454400"/>
          <p14:tracePt t="87316" x="7561263" y="3449638"/>
          <p14:tracePt t="87316" x="7564438" y="3443288"/>
          <p14:tracePt t="87316" x="7567613" y="3438525"/>
          <p14:tracePt t="87316" x="7572375" y="3435350"/>
          <p14:tracePt t="87316" x="7572375" y="3430588"/>
          <p14:tracePt t="87316" x="7572375" y="3427413"/>
          <p14:tracePt t="87316" x="7572375" y="3422650"/>
          <p14:tracePt t="87316" x="7575550" y="3422650"/>
          <p14:tracePt t="87316" x="7575550" y="3419475"/>
          <p14:tracePt t="87316" x="7575550" y="3414713"/>
          <p14:tracePt t="87316" x="7575550" y="3411538"/>
          <p14:tracePt t="87316" x="7572375" y="3411538"/>
          <p14:tracePt t="87316" x="7572375" y="3408363"/>
          <p14:tracePt t="87316" x="7567613" y="3403600"/>
          <p14:tracePt t="87316" x="7567613" y="3400425"/>
          <p14:tracePt t="87316" x="7564438" y="3400425"/>
          <p14:tracePt t="87316" x="7564438" y="3395663"/>
          <p14:tracePt t="87316" x="7561263" y="3392488"/>
          <p14:tracePt t="87316" x="7556500" y="3387725"/>
          <p14:tracePt t="87316" x="7556500" y="3384550"/>
          <p14:tracePt t="87316" x="7553325" y="3381375"/>
          <p14:tracePt t="87316" x="7553325" y="3376613"/>
          <p14:tracePt t="87316" x="7548563" y="3376613"/>
          <p14:tracePt t="87316" x="7548563" y="3373438"/>
          <p14:tracePt t="87316" x="7545388" y="3368675"/>
          <p14:tracePt t="87316" x="7545388" y="3365500"/>
          <p14:tracePt t="87316" x="7545388" y="3360738"/>
          <p14:tracePt t="87316" x="7540625" y="3360738"/>
          <p14:tracePt t="87316" x="7537450" y="3357563"/>
          <p14:tracePt t="87316" x="7537450" y="3354388"/>
          <p14:tracePt t="87316" x="7534275" y="3349625"/>
          <p14:tracePt t="87316" x="7529513" y="3346450"/>
          <p14:tracePt t="87316" x="7526338" y="3346450"/>
          <p14:tracePt t="87316" x="7526338" y="3341688"/>
          <p14:tracePt t="87316" x="7521575" y="3341688"/>
          <p14:tracePt t="87316" x="7521575" y="3338513"/>
          <p14:tracePt t="87316" x="7518400" y="3333750"/>
          <p14:tracePt t="87316" x="7513638" y="3333750"/>
          <p14:tracePt t="87316" x="7510463" y="3333750"/>
          <p14:tracePt t="87316" x="7510463" y="3330575"/>
          <p14:tracePt t="87316" x="7507288" y="3330575"/>
          <p14:tracePt t="87316" x="7502525" y="3327400"/>
          <p14:tracePt t="87316" x="7499350" y="3327400"/>
          <p14:tracePt t="87316" x="7491413" y="3322638"/>
          <p14:tracePt t="87316" x="7486650" y="3319463"/>
          <p14:tracePt t="87316" x="7483475" y="3319463"/>
          <p14:tracePt t="87316" x="7480300" y="3319463"/>
          <p14:tracePt t="87316" x="7475538" y="3319463"/>
          <p14:tracePt t="87316" x="7475538" y="3314700"/>
          <p14:tracePt t="87316" x="7467600" y="3314700"/>
          <p14:tracePt t="87316" x="7464425" y="3314700"/>
          <p14:tracePt t="87316" x="7459663" y="3314700"/>
          <p14:tracePt t="87316" x="7456488" y="3314700"/>
          <p14:tracePt t="87316" x="7453313" y="3314700"/>
          <p14:tracePt t="87316" x="7445375" y="3314700"/>
          <p14:tracePt t="87316" x="7440613" y="3314700"/>
          <p14:tracePt t="87316" x="7437438" y="3314700"/>
          <p14:tracePt t="87316" x="7432675" y="3314700"/>
          <p14:tracePt t="87316" x="7429500" y="3314700"/>
          <p14:tracePt t="87316" x="7426325" y="3314700"/>
          <p14:tracePt t="87316" x="7421563" y="3314700"/>
          <p14:tracePt t="87316" x="7418388" y="3314700"/>
          <p14:tracePt t="87316" x="7413625" y="3314700"/>
          <p14:tracePt t="87316" x="7410450" y="3314700"/>
          <p14:tracePt t="87316" x="7405688" y="3314700"/>
          <p14:tracePt t="87316" x="7402513" y="3319463"/>
          <p14:tracePt t="87316" x="7394575" y="3319463"/>
          <p14:tracePt t="87316" x="7391400" y="3322638"/>
          <p14:tracePt t="87316" x="7386638" y="3322638"/>
          <p14:tracePt t="87316" x="7383463" y="3327400"/>
          <p14:tracePt t="87316" x="7378700" y="3327400"/>
          <p14:tracePt t="87316" x="7378700" y="3330575"/>
          <p14:tracePt t="87316" x="7375525" y="3330575"/>
          <p14:tracePt t="87316" x="7370763" y="3333750"/>
          <p14:tracePt t="87316" x="7367588" y="3333750"/>
          <p14:tracePt t="87316" x="7364413" y="3338513"/>
          <p14:tracePt t="87316" x="7359650" y="3338513"/>
          <p14:tracePt t="87316" x="7359650" y="3341688"/>
          <p14:tracePt t="87316" x="7356475" y="3346450"/>
          <p14:tracePt t="87316" x="7351713" y="3346450"/>
          <p14:tracePt t="87316" x="7343775" y="3349625"/>
          <p14:tracePt t="87316" x="7340600" y="3354388"/>
          <p14:tracePt t="87316" x="7337425" y="3357563"/>
          <p14:tracePt t="87316" x="7332663" y="3360738"/>
          <p14:tracePt t="87316" x="7329488" y="3365500"/>
          <p14:tracePt t="87316" x="7324725" y="3368675"/>
          <p14:tracePt t="87316" x="7321550" y="3373438"/>
          <p14:tracePt t="87316" x="7316788" y="3373438"/>
          <p14:tracePt t="87316" x="7313613" y="3376613"/>
          <p14:tracePt t="87316" x="7313613" y="3381375"/>
          <p14:tracePt t="87316" x="7310438" y="3381375"/>
          <p14:tracePt t="87316" x="7310438" y="3384550"/>
          <p14:tracePt t="87316" x="7305675" y="3387725"/>
          <p14:tracePt t="87316" x="7302500" y="3392488"/>
          <p14:tracePt t="87316" x="7294563" y="3395663"/>
          <p14:tracePt t="87316" x="7289800" y="3403600"/>
          <p14:tracePt t="87316" x="7286625" y="3403600"/>
          <p14:tracePt t="87316" x="7286625" y="3408363"/>
          <p14:tracePt t="87316" x="7278688" y="3414713"/>
          <p14:tracePt t="87316" x="7275513" y="3419475"/>
          <p14:tracePt t="87316" x="7275513" y="3422650"/>
          <p14:tracePt t="87316" x="7270750" y="3427413"/>
          <p14:tracePt t="87316" x="7267575" y="3427413"/>
          <p14:tracePt t="87316" x="7262813" y="3430588"/>
          <p14:tracePt t="87316" x="7259638" y="3435350"/>
          <p14:tracePt t="87316" x="7256463" y="3438525"/>
          <p14:tracePt t="87316" x="7256463" y="3443288"/>
          <p14:tracePt t="87316" x="7251700" y="3446463"/>
          <p14:tracePt t="87316" x="7251700" y="3449638"/>
          <p14:tracePt t="87316" x="7243763" y="3457575"/>
          <p14:tracePt t="87316" x="7240588" y="3462338"/>
          <p14:tracePt t="87316" x="7235825" y="3465513"/>
          <p14:tracePt t="87316" x="7235825" y="3470275"/>
          <p14:tracePt t="87316" x="7232650" y="3473450"/>
          <p14:tracePt t="87316" x="7229475" y="3476625"/>
          <p14:tracePt t="87316" x="7229475" y="3481388"/>
          <p14:tracePt t="87316" x="7224713" y="3484563"/>
          <p14:tracePt t="87316" x="7224713" y="3489325"/>
          <p14:tracePt t="87316" x="7221538" y="3492500"/>
          <p14:tracePt t="87316" x="7216775" y="3497263"/>
          <p14:tracePt t="87316" x="7216775" y="3500438"/>
          <p14:tracePt t="87316" x="7216775" y="3503613"/>
          <p14:tracePt t="87316" x="7213600" y="3503613"/>
          <p14:tracePt t="87316" x="7213600" y="3508375"/>
          <p14:tracePt t="87316" x="7208838" y="3508375"/>
          <p14:tracePt t="87316" x="7208838" y="3516313"/>
          <p14:tracePt t="87316" x="7205663" y="3516313"/>
          <p14:tracePt t="87316" x="7205663" y="3519488"/>
          <p14:tracePt t="87316" x="7202488" y="3519488"/>
          <p14:tracePt t="87316" x="7202488" y="3524250"/>
          <p14:tracePt t="87316" x="7197725" y="3527425"/>
          <p14:tracePt t="87316" x="7197725" y="3530600"/>
          <p14:tracePt t="87316" x="7197725" y="3535363"/>
          <p14:tracePt t="87316" x="7194550" y="3538538"/>
          <p14:tracePt t="87316" x="7194550" y="3543300"/>
          <p14:tracePt t="87316" x="7194550" y="3546475"/>
          <p14:tracePt t="87316" x="7194550" y="3551238"/>
          <p14:tracePt t="87316" x="7189788" y="3554413"/>
          <p14:tracePt t="87316" x="7189788" y="3557588"/>
          <p14:tracePt t="87316" x="7189788" y="3562350"/>
          <p14:tracePt t="87316" x="7186613" y="3565525"/>
          <p14:tracePt t="87316" x="7186613" y="3570288"/>
          <p14:tracePt t="87316" x="7186613" y="3573463"/>
          <p14:tracePt t="87316" x="7181850" y="3573463"/>
          <p14:tracePt t="87316" x="7181850" y="3578225"/>
          <p14:tracePt t="87316" x="7178675" y="3578225"/>
          <p14:tracePt t="87316" x="7178675" y="3581400"/>
          <p14:tracePt t="87316" x="7178675" y="3584575"/>
          <p14:tracePt t="87316" x="7175500" y="3584575"/>
          <p14:tracePt t="87316" x="7175500" y="3589338"/>
          <p14:tracePt t="87316" x="7175500" y="3592513"/>
          <p14:tracePt t="87316" x="7170738" y="3592513"/>
          <p14:tracePt t="87316" x="7167563" y="3597275"/>
          <p14:tracePt t="87316" x="7162800" y="3600450"/>
          <p14:tracePt t="87316" x="7162800" y="3605213"/>
          <p14:tracePt t="87316" x="7159625" y="3608388"/>
          <p14:tracePt t="87316" x="7154863" y="3611563"/>
          <p14:tracePt t="87316" x="7151688" y="3616325"/>
          <p14:tracePt t="87316" x="7146925" y="3619500"/>
          <p14:tracePt t="87316" x="7146925" y="3624263"/>
          <p14:tracePt t="87316" x="7143750" y="3624263"/>
          <p14:tracePt t="87316" x="7140575" y="3627438"/>
          <p14:tracePt t="87316" x="7140575" y="3632200"/>
          <p14:tracePt t="87316" x="7135813" y="3635375"/>
          <p14:tracePt t="87316" x="7132638" y="3635375"/>
          <p14:tracePt t="87316" x="7132638" y="3638550"/>
          <p14:tracePt t="87316" x="7127875" y="3638550"/>
          <p14:tracePt t="87316" x="7124700" y="3643313"/>
          <p14:tracePt t="87316" x="7124700" y="3646488"/>
          <p14:tracePt t="87316" x="7119938" y="3646488"/>
          <p14:tracePt t="87316" x="7119938" y="3651250"/>
          <p14:tracePt t="87316" x="7116763" y="3651250"/>
          <p14:tracePt t="87316" x="7113588" y="3654425"/>
          <p14:tracePt t="87316" x="7108825" y="3654425"/>
          <p14:tracePt t="87316" x="7108825" y="3659188"/>
          <p14:tracePt t="87316" x="7105650" y="3659188"/>
          <p14:tracePt t="87316" x="7105650" y="3662363"/>
          <p14:tracePt t="87316" x="7100888" y="3662363"/>
          <p14:tracePt t="87316" x="7097713" y="3662363"/>
          <p14:tracePt t="87316" x="7092950" y="3662363"/>
          <p14:tracePt t="87316" x="7092950" y="3659188"/>
          <p14:tracePt t="87316" x="7089775" y="3654425"/>
          <p14:tracePt t="87316" x="7086600" y="3651250"/>
          <p14:tracePt t="87316" x="7086600" y="3646488"/>
          <p14:tracePt t="87316" x="7086600" y="3643313"/>
          <p14:tracePt t="87316" x="7081838" y="3643313"/>
          <p14:tracePt t="87316" x="7081838" y="3638550"/>
          <p14:tracePt t="87316" x="7078663" y="3638550"/>
          <p14:tracePt t="87316" x="7078663" y="3635375"/>
          <p14:tracePt t="87316" x="7078663" y="3632200"/>
          <p14:tracePt t="87316" x="7073900" y="3627438"/>
          <p14:tracePt t="87316" x="7073900" y="3624263"/>
          <p14:tracePt t="87316" x="7073900" y="3619500"/>
          <p14:tracePt t="87316" x="7073900" y="3616325"/>
          <p14:tracePt t="87316" x="7070725" y="3616325"/>
          <p14:tracePt t="87316" x="7070725" y="3611563"/>
          <p14:tracePt t="87316" x="7070725" y="3608388"/>
          <p14:tracePt t="87316" x="7065963" y="3608388"/>
          <p14:tracePt t="87316" x="7065963" y="3605213"/>
          <p14:tracePt t="87316" x="7065963" y="3600450"/>
          <p14:tracePt t="87316" x="7065963" y="3597275"/>
          <p14:tracePt t="87316" x="7062788" y="3597275"/>
          <p14:tracePt t="87316" x="7062788" y="3600450"/>
          <p14:tracePt t="87316" x="7062788" y="3605213"/>
          <p14:tracePt t="87316" x="7062788" y="3608388"/>
          <p14:tracePt t="87316" x="7062788" y="3611563"/>
          <p14:tracePt t="87316" x="7059613" y="3611563"/>
          <p14:tracePt t="87316" x="7059613" y="3616325"/>
          <p14:tracePt t="87316" x="7059613" y="3619500"/>
          <p14:tracePt t="87316" x="7059613" y="3624263"/>
          <p14:tracePt t="87316" x="7059613" y="3627438"/>
          <p14:tracePt t="87316" x="7054850" y="3627438"/>
          <p14:tracePt t="87316" x="7051675" y="3627438"/>
          <p14:tracePt t="87316" x="7051675" y="3624263"/>
          <p14:tracePt t="87316" x="7046913" y="3624263"/>
          <p14:tracePt t="87316" x="7046913" y="3619500"/>
          <p14:tracePt t="87316" x="7043738" y="3616325"/>
          <p14:tracePt t="87316" x="7038975" y="3616325"/>
          <p14:tracePt t="87316" x="7038975" y="3611563"/>
          <p14:tracePt t="87316" x="7038975" y="3608388"/>
          <p14:tracePt t="87316" x="7035800" y="3605213"/>
          <p14:tracePt t="87316" x="7032625" y="3605213"/>
          <p14:tracePt t="87316" x="7032625" y="3600450"/>
          <p14:tracePt t="87316" x="7027863" y="3600450"/>
          <p14:tracePt t="87316" x="7027863" y="3597275"/>
          <p14:tracePt t="87316" x="7024688" y="3597275"/>
          <p14:tracePt t="87316" x="7024688" y="3592513"/>
          <p14:tracePt t="87316" x="7019925" y="3592513"/>
          <p14:tracePt t="87316" x="7019925" y="3589338"/>
          <p14:tracePt t="87316" x="7016750" y="3589338"/>
          <p14:tracePt t="87316" x="7011988" y="3584575"/>
          <p14:tracePt t="87316" x="7011988" y="3581400"/>
          <p14:tracePt t="87316" x="7008813" y="3581400"/>
          <p14:tracePt t="87316" x="7008813" y="3578225"/>
          <p14:tracePt t="87316" x="7005638" y="3578225"/>
          <p14:tracePt t="87316" x="7000875" y="3578225"/>
          <p14:tracePt t="87316" x="7000875" y="3573463"/>
          <p14:tracePt t="87316" x="6997700" y="3573463"/>
          <p14:tracePt t="87316" x="6997700" y="3570288"/>
          <p14:tracePt t="87316" x="6992938" y="3570288"/>
          <p14:tracePt t="87316" x="6992938" y="3565525"/>
          <p14:tracePt t="87316" x="6989763" y="3565525"/>
          <p14:tracePt t="87316" x="6985000" y="3565525"/>
          <p14:tracePt t="87316" x="6985000" y="3562350"/>
          <p14:tracePt t="87316" x="6981825" y="3562350"/>
          <p14:tracePt t="87316" x="6978650" y="3562350"/>
          <p14:tracePt t="87316" x="6978650" y="3557588"/>
          <p14:tracePt t="87316" x="6973888" y="3557588"/>
          <p14:tracePt t="87316" x="6973888" y="3554413"/>
          <p14:tracePt t="87316" x="6970713" y="3554413"/>
          <p14:tracePt t="87316" x="6965950" y="3554413"/>
          <p14:tracePt t="87316" x="6962775" y="3554413"/>
          <p14:tracePt t="87316" x="6962775" y="3551238"/>
          <p14:tracePt t="87316" x="6958013" y="3551238"/>
          <p14:tracePt t="87316" x="6954838" y="3551238"/>
          <p14:tracePt t="87316" x="6950075" y="3546475"/>
          <p14:tracePt t="87316" x="6946900" y="3546475"/>
          <p14:tracePt t="87316" x="6943725" y="3546475"/>
          <p14:tracePt t="87316" x="6938963" y="3546475"/>
          <p14:tracePt t="87316" x="6938963" y="3543300"/>
          <p14:tracePt t="87316" x="6935788" y="3543300"/>
          <p14:tracePt t="87316" x="6931025" y="3543300"/>
          <p14:tracePt t="87316" x="6927850" y="3543300"/>
          <p14:tracePt t="87316" x="6923088" y="3543300"/>
          <p14:tracePt t="87316" x="6923088" y="3538538"/>
          <p14:tracePt t="87316" x="6919913" y="3538538"/>
          <p14:tracePt t="87316" x="6916738" y="3538538"/>
          <p14:tracePt t="87316" x="6916738" y="3535363"/>
          <p14:tracePt t="87316" x="6911975" y="3535363"/>
          <p14:tracePt t="87316" x="6908800" y="3535363"/>
          <p14:tracePt t="87316" x="6908800" y="3530600"/>
          <p14:tracePt t="87316" x="6908800" y="3527425"/>
          <p14:tracePt t="87316" x="6911975" y="3527425"/>
          <p14:tracePt t="87316" x="6916738" y="3527425"/>
          <p14:tracePt t="87316" x="6919913" y="3527425"/>
          <p14:tracePt t="87316" x="6923088" y="3527425"/>
          <p14:tracePt t="87316" x="6927850" y="3527425"/>
          <p14:tracePt t="87316" x="6931025" y="3527425"/>
          <p14:tracePt t="87316" x="6935788" y="3527425"/>
          <p14:tracePt t="87316" x="6938963" y="3527425"/>
          <p14:tracePt t="87316" x="6938963" y="3530600"/>
          <p14:tracePt t="87316" x="6938963" y="3535363"/>
          <p14:tracePt t="87316" x="6943725" y="3535363"/>
          <p14:tracePt t="87316" x="6943725" y="3538538"/>
          <p14:tracePt t="87316" x="6943725" y="3543300"/>
          <p14:tracePt t="87316" x="6943725" y="3546475"/>
          <p14:tracePt t="88323" x="6938963" y="3543300"/>
          <p14:tracePt t="88338" x="6935788" y="3543300"/>
          <p14:tracePt t="88348" x="6931025" y="3543300"/>
          <p14:tracePt t="88354" x="6931025" y="3538538"/>
          <p14:tracePt t="88364" x="6927850" y="3538538"/>
          <p14:tracePt t="88372" x="6923088" y="3538538"/>
          <p14:tracePt t="88386" x="6919913" y="3538538"/>
          <p14:tracePt t="88388" x="6919913" y="3535363"/>
          <p14:tracePt t="88397" x="6916738" y="3535363"/>
          <p14:tracePt t="88482" x="6911975" y="3535363"/>
          <p14:tracePt t="88495" x="6908800" y="3535363"/>
          <p14:tracePt t="88500" x="6904038" y="3535363"/>
          <p14:tracePt t="88507" x="6904038" y="3538538"/>
          <p14:tracePt t="88518" x="6900863" y="3538538"/>
          <p14:tracePt t="88519" x="6900863" y="3543300"/>
          <p14:tracePt t="88524" x="6896100" y="3543300"/>
          <p14:tracePt t="88530" x="6896100" y="3546475"/>
          <p14:tracePt t="88539" x="6896100" y="3551238"/>
          <p14:tracePt t="88542" x="6896100" y="3554413"/>
          <p14:tracePt t="88544" x="6892925" y="3554413"/>
          <p14:tracePt t="88549" x="6892925" y="3557588"/>
          <p14:tracePt t="88556" x="6892925" y="3562350"/>
          <p14:tracePt t="88559" x="6889750" y="3562350"/>
          <p14:tracePt t="88561" x="6889750" y="3565525"/>
          <p14:tracePt t="88568" x="6889750" y="3570288"/>
          <p14:tracePt t="88570" x="6884988" y="3570288"/>
          <p14:tracePt t="88574" x="6884988" y="3573463"/>
          <p14:tracePt t="88578" x="6881813" y="3573463"/>
          <p14:tracePt t="88579" x="6881813" y="3578225"/>
          <p14:tracePt t="88586" x="6881813" y="3581400"/>
          <p14:tracePt t="88587" x="6877050" y="3581400"/>
          <p14:tracePt t="88593" x="6877050" y="3584575"/>
          <p14:tracePt t="88599" x="6877050" y="3589338"/>
          <p14:tracePt t="88600" x="6873875" y="3589338"/>
          <p14:tracePt t="88605" x="6873875" y="3592513"/>
          <p14:tracePt t="88611" x="6873875" y="3597275"/>
          <p14:tracePt t="88615" x="6869113" y="3597275"/>
          <p14:tracePt t="88624" x="6869113" y="3600450"/>
          <p14:tracePt t="88631" x="6869113" y="3605213"/>
          <p14:tracePt t="88651" x="6869113" y="3608388"/>
          <p14:tracePt t="88677" x="6869113" y="3611563"/>
          <p14:tracePt t="88685" x="6869113" y="3616325"/>
          <p14:tracePt t="88688" x="6865938" y="3616325"/>
          <p14:tracePt t="88691" x="6865938" y="3619500"/>
          <p14:tracePt t="88696" x="6865938" y="3624263"/>
          <p14:tracePt t="88702" x="6865938" y="3627438"/>
          <p14:tracePt t="88709" x="6862763" y="3632200"/>
          <p14:tracePt t="88712" x="6862763" y="3635375"/>
          <p14:tracePt t="88719" x="6862763" y="3638550"/>
          <p14:tracePt t="88725" x="6862763" y="3643313"/>
          <p14:tracePt t="88733" x="6862763" y="3646488"/>
          <p14:tracePt t="88738" x="6862763" y="3651250"/>
          <p14:tracePt t="88749" x="6862763" y="3654425"/>
          <p14:tracePt t="88756" x="6862763" y="3659188"/>
          <p14:tracePt t="88763" x="6862763" y="3662363"/>
          <p14:tracePt t="88768" x="6862763" y="3667125"/>
          <p14:tracePt t="88773" x="6862763" y="3670300"/>
          <p14:tracePt t="88779" x="6862763" y="3673475"/>
          <p14:tracePt t="88785" x="6862763" y="3678238"/>
          <p14:tracePt t="88791" x="6862763" y="3681413"/>
          <p14:tracePt t="88795" x="6862763" y="3686175"/>
          <p14:tracePt t="88800" x="6862763" y="3689350"/>
          <p14:tracePt t="88804" x="6862763" y="3694113"/>
          <p14:tracePt t="88806" x="6865938" y="3694113"/>
          <p14:tracePt t="88807" x="6865938" y="3697288"/>
          <p14:tracePt t="88810" x="6865938" y="3700463"/>
          <p14:tracePt t="88813" x="6865938" y="3705225"/>
          <p14:tracePt t="88817" x="6865938" y="3708400"/>
          <p14:tracePt t="88818" x="6869113" y="3708400"/>
          <p14:tracePt t="88821" x="6869113" y="3713163"/>
          <p14:tracePt t="88824" x="6869113" y="3716338"/>
          <p14:tracePt t="88826" x="6873875" y="3716338"/>
          <p14:tracePt t="88829" x="6873875" y="3721100"/>
          <p14:tracePt t="88833" x="6873875" y="3724275"/>
          <p14:tracePt t="88836" x="6877050" y="3724275"/>
          <p14:tracePt t="88838" x="6877050" y="3727450"/>
          <p14:tracePt t="88845" x="6881813" y="3727450"/>
          <p14:tracePt t="88849" x="6881813" y="3732213"/>
          <p14:tracePt t="88853" x="6884988" y="3732213"/>
          <p14:tracePt t="88859" x="6889750" y="3732213"/>
          <p14:tracePt t="88862" x="6889750" y="3735388"/>
          <p14:tracePt t="88871" x="6892925" y="3735388"/>
          <p14:tracePt t="88879" x="6896100" y="3735388"/>
          <p14:tracePt t="88887" x="6900863" y="3735388"/>
          <p14:tracePt t="88900" x="6904038" y="3735388"/>
          <p14:tracePt t="88905" x="6908800" y="3735388"/>
          <p14:tracePt t="88910" x="6911975" y="3735388"/>
          <p14:tracePt t="88915" x="6916738" y="3735388"/>
          <p14:tracePt t="88919" x="6919913" y="3735388"/>
          <p14:tracePt t="88922" x="6919913" y="3740150"/>
          <p14:tracePt t="88923" x="6923088" y="3740150"/>
          <p14:tracePt t="88925" x="6927850" y="3740150"/>
          <p14:tracePt t="88928" x="6931025" y="3740150"/>
          <p14:tracePt t="88932" x="6935788" y="3740150"/>
          <p14:tracePt t="88933" x="6938963" y="3740150"/>
          <p14:tracePt t="88936" x="6943725" y="3740150"/>
          <p14:tracePt t="88938" x="6946900" y="3740150"/>
          <p14:tracePt t="88940" x="6950075" y="3740150"/>
          <p14:tracePt t="88943" x="6954838" y="3740150"/>
          <p14:tracePt t="88945" x="6958013" y="3740150"/>
          <p14:tracePt t="88948" x="6962775" y="3740150"/>
          <p14:tracePt t="88950" x="6965950" y="3740150"/>
          <p14:tracePt t="88951" x="6970713" y="3740150"/>
          <p14:tracePt t="88953" x="6973888" y="3740150"/>
          <p14:tracePt t="88954" x="6978650" y="3740150"/>
          <p14:tracePt t="88956" x="6981825" y="3740150"/>
          <p14:tracePt t="88959" x="6985000" y="3740150"/>
          <p14:tracePt t="88960" x="6989763" y="3740150"/>
          <p14:tracePt t="88962" x="6992938" y="3740150"/>
          <p14:tracePt t="88966" x="6997700" y="3740150"/>
          <p14:tracePt t="88967" x="7000875" y="3740150"/>
          <p14:tracePt t="88969" x="7005638" y="3740150"/>
          <p14:tracePt t="88971" x="7008813" y="3740150"/>
          <p14:tracePt t="88973" x="7011988" y="3740150"/>
          <p14:tracePt t="88975" x="7016750" y="3740150"/>
          <p14:tracePt t="88976" x="7016750" y="3735388"/>
          <p14:tracePt t="88977" x="7019925" y="3735388"/>
          <p14:tracePt t="88982" x="7024688" y="3735388"/>
          <p14:tracePt t="88983" x="7027863" y="3735388"/>
          <p14:tracePt t="88986" x="7032625" y="3735388"/>
          <p14:tracePt t="88990" x="7035800" y="3735388"/>
          <p14:tracePt t="88993" x="7038975" y="3732213"/>
          <p14:tracePt t="89000" x="7043738" y="3732213"/>
          <p14:tracePt t="89001" x="7046913" y="3732213"/>
          <p14:tracePt t="89008" x="7051675" y="3727450"/>
          <p14:tracePt t="89012" x="7054850" y="3727450"/>
          <p14:tracePt t="89022" x="7059613" y="3727450"/>
          <p14:tracePt t="89027" x="7059613" y="3724275"/>
          <p14:tracePt t="89029" x="7062788" y="3724275"/>
          <p14:tracePt t="89050" x="7065963" y="3724275"/>
          <p14:tracePt t="89063" x="7065963" y="3721100"/>
          <p14:tracePt t="89069" x="7070725" y="3721100"/>
          <p14:tracePt t="89086" x="7070725" y="3716338"/>
          <p14:tracePt t="89102" x="7073900" y="3713163"/>
          <p14:tracePt t="89113" x="7073900" y="3708400"/>
          <p14:tracePt t="89116" x="7078663" y="3708400"/>
          <p14:tracePt t="89119" x="7078663" y="3705225"/>
          <p14:tracePt t="89126" x="7081838" y="3705225"/>
          <p14:tracePt t="89131" x="7081838" y="3700463"/>
          <p14:tracePt t="89135" x="7086600" y="3700463"/>
          <p14:tracePt t="89138" x="7086600" y="3697288"/>
          <p14:tracePt t="89142" x="7089775" y="3697288"/>
          <p14:tracePt t="89150" x="7089775" y="3694113"/>
          <p14:tracePt t="89163" x="7092950" y="3694113"/>
          <p14:tracePt t="89164" x="7092950" y="3689350"/>
          <p14:tracePt t="89206" x="7097713" y="3689350"/>
          <p14:tracePt t="89214" x="7097713" y="3686175"/>
          <p14:tracePt t="89220" x="7100888" y="3686175"/>
          <p14:tracePt t="89223" x="7100888" y="3681413"/>
          <p14:tracePt t="89227" x="7105650" y="3681413"/>
          <p14:tracePt t="89230" x="7105650" y="3678238"/>
          <p14:tracePt t="89235" x="7108825" y="3673475"/>
          <p14:tracePt t="89240" x="7113588" y="3673475"/>
          <p14:tracePt t="89241" x="7113588" y="3670300"/>
          <p14:tracePt t="89248" x="7116763" y="3667125"/>
          <p14:tracePt t="89254" x="7116763" y="3662363"/>
          <p14:tracePt t="89256" x="7119938" y="3662363"/>
          <p14:tracePt t="89261" x="7119938" y="3659188"/>
          <p14:tracePt t="89272" x="7124700" y="3654425"/>
          <p14:tracePt t="89278" x="7124700" y="3651250"/>
          <p14:tracePt t="89287" x="7127875" y="3651250"/>
          <p14:tracePt t="89289" x="7127875" y="3646488"/>
          <p14:tracePt t="89297" x="7127875" y="3643313"/>
          <p14:tracePt t="89306" x="7127875" y="3638550"/>
          <p14:tracePt t="89308" x="7132638" y="3638550"/>
          <p14:tracePt t="89312" x="7132638" y="3635375"/>
          <p14:tracePt t="89319" x="7132638" y="3632200"/>
          <p14:tracePt t="89325" x="7135813" y="3627438"/>
          <p14:tracePt t="89335" x="7135813" y="3624263"/>
          <p14:tracePt t="89338" x="7140575" y="3619500"/>
          <p14:tracePt t="89344" x="7140575" y="3616325"/>
          <p14:tracePt t="89353" x="7140575" y="3611563"/>
          <p14:tracePt t="89362" x="7143750" y="3608388"/>
          <p14:tracePt t="89371" x="7143750" y="3605213"/>
          <p14:tracePt t="89380" x="7143750" y="3600450"/>
          <p14:tracePt t="89394" x="7143750" y="3597275"/>
          <p14:tracePt t="89403" x="7143750" y="3592513"/>
          <p14:tracePt t="89416" x="7143750" y="3589338"/>
          <p14:tracePt t="89420" x="7143750" y="3584575"/>
          <p14:tracePt t="89429" x="7143750" y="3581400"/>
          <p14:tracePt t="89437" x="7143750" y="3578225"/>
          <p14:tracePt t="89445" x="7143750" y="3573463"/>
          <p14:tracePt t="89452" x="7143750" y="3570288"/>
          <p14:tracePt t="89457" x="7143750" y="3565525"/>
          <p14:tracePt t="89466" x="7143750" y="3562350"/>
          <p14:tracePt t="89470" x="7143750" y="3557588"/>
          <p14:tracePt t="89474" x="7140575" y="3557588"/>
          <p14:tracePt t="89476" x="7140575" y="3554413"/>
          <p14:tracePt t="89483" x="7140575" y="3551238"/>
          <p14:tracePt t="89487" x="7135813" y="3551238"/>
          <p14:tracePt t="89490" x="7135813" y="3546475"/>
          <p14:tracePt t="89494" x="7135813" y="3543300"/>
          <p14:tracePt t="89501" x="7135813" y="3538538"/>
          <p14:tracePt t="89506" x="7132638" y="3535363"/>
          <p14:tracePt t="89512" x="7132638" y="3530600"/>
          <p14:tracePt t="89518" x="7132638" y="3527425"/>
          <p14:tracePt t="89524" x="7127875" y="3527425"/>
          <p14:tracePt t="89525" x="7127875" y="3524250"/>
          <p14:tracePt t="89530" x="7127875" y="3519488"/>
          <p14:tracePt t="89542" x="7127875" y="3516313"/>
          <p14:tracePt t="89543" x="7124700" y="3516313"/>
          <p14:tracePt t="89549" x="7124700" y="3511550"/>
          <p14:tracePt t="89558" x="7119938" y="3511550"/>
          <p14:tracePt t="89562" x="7119938" y="3508375"/>
          <p14:tracePt t="89572" x="7119938" y="3503613"/>
          <p14:tracePt t="89573" x="7116763" y="3503613"/>
          <p14:tracePt t="89581" x="7116763" y="3500438"/>
          <p14:tracePt t="89585" x="7113588" y="3500438"/>
          <p14:tracePt t="89587" x="7113588" y="3497263"/>
          <p14:tracePt t="89595" x="7108825" y="3497263"/>
          <p14:tracePt t="89596" x="7108825" y="3492500"/>
          <p14:tracePt t="89600" x="7105650" y="3492500"/>
          <p14:tracePt t="89601" x="7105650" y="3489325"/>
          <p14:tracePt t="89606" x="7105650" y="3484563"/>
          <p14:tracePt t="89608" x="7100888" y="3484563"/>
          <p14:tracePt t="89611" x="7100888" y="3481388"/>
          <p14:tracePt t="89614" x="7097713" y="3481388"/>
          <p14:tracePt t="89619" x="7097713" y="3476625"/>
          <p14:tracePt t="89622" x="7092950" y="3476625"/>
          <p14:tracePt t="89623" x="7092950" y="3473450"/>
          <p14:tracePt t="89624" x="7089775" y="3473450"/>
          <p14:tracePt t="89627" x="7086600" y="3473450"/>
          <p14:tracePt t="89628" x="7086600" y="3470275"/>
          <p14:tracePt t="89635" x="7081838" y="3465513"/>
          <p14:tracePt t="89640" x="7078663" y="3462338"/>
          <p14:tracePt t="89645" x="7073900" y="3462338"/>
          <p14:tracePt t="89646" x="7073900" y="3457575"/>
          <p14:tracePt t="89651" x="7070725" y="3457575"/>
          <p14:tracePt t="89654" x="7065963" y="3454400"/>
          <p14:tracePt t="89661" x="7062788" y="3454400"/>
          <p14:tracePt t="89663" x="7062788" y="3449638"/>
          <p14:tracePt t="89666" x="7059613" y="3449638"/>
          <p14:tracePt t="89669" x="7054850" y="3449638"/>
          <p14:tracePt t="89672" x="7054850" y="3446463"/>
          <p14:tracePt t="89674" x="7051675" y="3446463"/>
          <p14:tracePt t="89680" x="7051675" y="3443288"/>
          <p14:tracePt t="89682" x="7046913" y="3443288"/>
          <p14:tracePt t="89685" x="7043738" y="3443288"/>
          <p14:tracePt t="89691" x="7038975" y="3443288"/>
          <p14:tracePt t="89696" x="7035800" y="3438525"/>
          <p14:tracePt t="89700" x="7032625" y="3438525"/>
          <p14:tracePt t="89706" x="7027863" y="3438525"/>
          <p14:tracePt t="89712" x="7024688" y="3438525"/>
          <p14:tracePt t="89713" x="7024688" y="3435350"/>
          <p14:tracePt t="89718" x="7019925" y="3435350"/>
          <p14:tracePt t="89721" x="7016750" y="3435350"/>
          <p14:tracePt t="89726" x="7011988" y="3435350"/>
          <p14:tracePt t="89735" x="7008813" y="3435350"/>
          <p14:tracePt t="89743" x="7005638" y="3435350"/>
          <p14:tracePt t="89749" x="7000875" y="3435350"/>
          <p14:tracePt t="89758" x="6997700" y="3435350"/>
          <p14:tracePt t="89760" x="6992938" y="3435350"/>
          <p14:tracePt t="89766" x="6989763" y="3435350"/>
          <p14:tracePt t="89769" x="6985000" y="3435350"/>
          <p14:tracePt t="89773" x="6981825" y="3435350"/>
          <p14:tracePt t="89778" x="6978650" y="3435350"/>
          <p14:tracePt t="89781" x="6973888" y="3435350"/>
          <p14:tracePt t="89783" x="6970713" y="3435350"/>
          <p14:tracePt t="89787" x="6965950" y="3435350"/>
          <p14:tracePt t="89790" x="6962775" y="3435350"/>
          <p14:tracePt t="89792" x="6958013" y="3435350"/>
          <p14:tracePt t="89799" x="6954838" y="3435350"/>
          <p14:tracePt t="89802" x="6950075" y="3435350"/>
          <p14:tracePt t="89807" x="6946900" y="3435350"/>
          <p14:tracePt t="89812" x="6943725" y="3435350"/>
          <p14:tracePt t="89927" x="6938963" y="3435350"/>
          <p14:tracePt t="90062" x="6935788" y="3435350"/>
          <p14:tracePt t="90980" x="6935788" y="3438525"/>
          <p14:tracePt t="90987" x="6935788" y="3443288"/>
          <p14:tracePt t="90996" x="6935788" y="3446463"/>
          <p14:tracePt t="91000" x="6935788" y="3449638"/>
          <p14:tracePt t="91008" x="6935788" y="3454400"/>
          <p14:tracePt t="91011" x="6931025" y="3454400"/>
          <p14:tracePt t="91014" x="6931025" y="3457575"/>
          <p14:tracePt t="91019" x="6931025" y="3462338"/>
          <p14:tracePt t="91027" x="6931025" y="3465513"/>
          <p14:tracePt t="91035" x="6931025" y="3470275"/>
          <p14:tracePt t="91043" x="6931025" y="3473450"/>
          <p14:tracePt t="91051" x="6931025" y="3476625"/>
          <p14:tracePt t="91056" x="6931025" y="3481388"/>
          <p14:tracePt t="91063" x="6931025" y="3484563"/>
          <p14:tracePt t="91069" x="6931025" y="3489325"/>
          <p14:tracePt t="91074" x="6931025" y="3492500"/>
          <p14:tracePt t="91081" x="6931025" y="3497263"/>
          <p14:tracePt t="91087" x="6931025" y="3500438"/>
          <p14:tracePt t="91097" x="6931025" y="3503613"/>
          <p14:tracePt t="91108" x="6931025" y="3508375"/>
          <p14:tracePt t="91213" x="6931025" y="3511550"/>
          <p14:tracePt t="92828" x="6935788" y="3511550"/>
          <p14:tracePt t="92831" x="6935788" y="3516313"/>
          <p14:tracePt t="92835" x="6938963" y="3516313"/>
          <p14:tracePt t="92845" x="6938963" y="3519488"/>
          <p14:tracePt t="92848" x="6943725" y="3519488"/>
          <p14:tracePt t="92860" x="6946900" y="3519488"/>
          <p14:tracePt t="92881" x="6946900" y="3524250"/>
          <p14:tracePt t="93741" x="6950075" y="3524250"/>
          <p14:tracePt t="93755" x="6954838" y="3524250"/>
          <p14:tracePt t="94347" x="6958013" y="3524250"/>
          <p14:tracePt t="94997" x="6962775" y="3524250"/>
          <p14:tracePt t="95002" x="6962775" y="3527425"/>
          <p14:tracePt t="95007" x="6965950" y="3527425"/>
          <p14:tracePt t="95016" x="6965950" y="3530600"/>
          <p14:tracePt t="96524" x="6970713" y="3530600"/>
          <p14:tracePt t="104642" x="6973888" y="3530600"/>
          <p14:tracePt t="104645" x="6978650" y="3535363"/>
          <p14:tracePt t="104649" x="6981825" y="3535363"/>
          <p14:tracePt t="104651" x="6981825" y="3538538"/>
          <p14:tracePt t="104652" x="6985000" y="3538538"/>
          <p14:tracePt t="104653" x="6985000" y="3543300"/>
          <p14:tracePt t="104656" x="6989763" y="3543300"/>
          <p14:tracePt t="104660" x="6992938" y="3546475"/>
          <p14:tracePt t="104662" x="6997700" y="3546475"/>
          <p14:tracePt t="104667" x="7000875" y="3551238"/>
          <p14:tracePt t="104670" x="7005638" y="3551238"/>
          <p14:tracePt t="104672" x="7005638" y="3554413"/>
          <p14:tracePt t="104674" x="7008813" y="3554413"/>
          <p14:tracePt t="104677" x="7011988" y="3554413"/>
          <p14:tracePt t="104681" x="7011988" y="3557588"/>
          <p14:tracePt t="104683" x="7016750" y="3557588"/>
          <p14:tracePt t="104687" x="7019925" y="3557588"/>
          <p14:tracePt t="104693" x="7024688" y="3557588"/>
          <p14:tracePt t="104694" x="7024688" y="3562350"/>
          <p14:tracePt t="104698" x="7027863" y="3562350"/>
          <p14:tracePt t="104703" x="7032625" y="3562350"/>
          <p14:tracePt t="104711" x="7035800" y="3562350"/>
          <p14:tracePt t="104717" x="7038975" y="3565525"/>
          <p14:tracePt t="104725" x="7043738" y="3565525"/>
          <p14:tracePt t="104727" x="7043738" y="3570288"/>
          <p14:tracePt t="104732" x="7046913" y="3570288"/>
          <p14:tracePt t="104735" x="7051675" y="3570288"/>
          <p14:tracePt t="104740" x="7051675" y="3573463"/>
          <p14:tracePt t="104742" x="7054850" y="3573463"/>
          <p14:tracePt t="104745" x="7059613" y="3573463"/>
          <p14:tracePt t="104751" x="7062788" y="3578225"/>
          <p14:tracePt t="104756" x="7065963" y="3578225"/>
          <p14:tracePt t="104759" x="7070725" y="3578225"/>
          <p14:tracePt t="104760" x="7070725" y="3581400"/>
          <p14:tracePt t="104763" x="7073900" y="3581400"/>
          <p14:tracePt t="104767" x="7078663" y="3584575"/>
          <p14:tracePt t="104773" x="7081838" y="3584575"/>
          <p14:tracePt t="104774" x="7081838" y="3589338"/>
          <p14:tracePt t="104777" x="7086600" y="3589338"/>
          <p14:tracePt t="104783" x="7089775" y="3589338"/>
          <p14:tracePt t="104787" x="7092950" y="3589338"/>
          <p14:tracePt t="104789" x="7092950" y="3592513"/>
          <p14:tracePt t="104791" x="7097713" y="3592513"/>
          <p14:tracePt t="104797" x="7100888" y="3592513"/>
          <p14:tracePt t="104802" x="7105650" y="3592513"/>
          <p14:tracePt t="104808" x="7108825" y="3592513"/>
          <p14:tracePt t="104811" x="7113588" y="3592513"/>
          <p14:tracePt t="104817" x="7116763" y="3592513"/>
          <p14:tracePt t="104824" x="7119938" y="3592513"/>
          <p14:tracePt t="104828" x="7124700" y="3592513"/>
          <p14:tracePt t="104833" x="7124700" y="3597275"/>
          <p14:tracePt t="104835" x="7127875" y="3597275"/>
          <p14:tracePt t="104840" x="7132638" y="3597275"/>
          <p14:tracePt t="104851" x="7135813" y="3597275"/>
          <p14:tracePt t="104854" x="7140575" y="3597275"/>
          <p14:tracePt t="104862" x="7143750" y="3597275"/>
          <p14:tracePt t="104868" x="7146925" y="3597275"/>
          <p14:tracePt t="104871" x="7151688" y="3600450"/>
          <p14:tracePt t="104875" x="7154863" y="3600450"/>
          <p14:tracePt t="104877" x="7159625" y="3600450"/>
          <p14:tracePt t="104878" x="7159625" y="3605213"/>
          <p14:tracePt t="104880" x="7162800" y="3605213"/>
          <p14:tracePt t="104883" x="7167563" y="3605213"/>
          <p14:tracePt t="104884" x="7170738" y="3605213"/>
          <p14:tracePt t="104886" x="7175500" y="3608388"/>
          <p14:tracePt t="104888" x="7178675" y="3608388"/>
          <p14:tracePt t="104889" x="7181850" y="3608388"/>
          <p14:tracePt t="104890" x="7181850" y="3611563"/>
          <p14:tracePt t="104891" x="7186613" y="3611563"/>
          <p14:tracePt t="104893" x="7194550" y="3611563"/>
          <p14:tracePt t="104895" x="7197725" y="3611563"/>
          <p14:tracePt t="104896" x="7202488" y="3611563"/>
          <p14:tracePt t="104897" x="7205663" y="3611563"/>
          <p14:tracePt t="104901" x="7216775" y="3616325"/>
          <p14:tracePt t="104902" x="7221538" y="3616325"/>
          <p14:tracePt t="104903" x="7224713" y="3616325"/>
          <p14:tracePt t="104904" x="7229475" y="3616325"/>
          <p14:tracePt t="104905" x="7232650" y="3616325"/>
          <p14:tracePt t="104906" x="7235825" y="3616325"/>
          <p14:tracePt t="104907" x="7240588" y="3616325"/>
          <p14:tracePt t="104908" x="7243763" y="3619500"/>
          <p14:tracePt t="104909" x="7248525" y="3619500"/>
          <p14:tracePt t="104910" x="7251700" y="3619500"/>
          <p14:tracePt t="104911" x="7256463" y="3619500"/>
          <p14:tracePt t="104912" x="7259638" y="3619500"/>
          <p14:tracePt t="104913" x="7262813" y="3619500"/>
          <p14:tracePt t="104914" x="7267575" y="3619500"/>
          <p14:tracePt t="104915" x="7270750" y="3619500"/>
          <p14:tracePt t="104917" x="7278688" y="3619500"/>
          <p14:tracePt t="104919" x="7283450" y="3619500"/>
          <p14:tracePt t="104919" x="7286625" y="3619500"/>
          <p14:tracePt t="104921" x="7289800" y="3619500"/>
          <p14:tracePt t="104922" x="7294563" y="3619500"/>
          <p14:tracePt t="104923" x="7297738" y="3619500"/>
          <p14:tracePt t="104924" x="7302500" y="3619500"/>
          <p14:tracePt t="104925" x="7305675" y="3619500"/>
          <p14:tracePt t="104926" x="7310438" y="3619500"/>
          <p14:tracePt t="104927" x="7313613" y="3619500"/>
          <p14:tracePt t="104928" x="7316788" y="3619500"/>
          <p14:tracePt t="104929" x="7321550" y="3619500"/>
          <p14:tracePt t="104930" x="7324725" y="3619500"/>
          <p14:tracePt t="104931" x="7329488" y="3619500"/>
          <p14:tracePt t="104934" x="7332663" y="3619500"/>
          <p14:tracePt t="104935" x="7340600" y="3619500"/>
          <p14:tracePt t="104936" x="7343775" y="3619500"/>
          <p14:tracePt t="104938" x="7348538" y="3619500"/>
          <p14:tracePt t="104939" x="7351713" y="3619500"/>
          <p14:tracePt t="104941" x="7356475" y="3619500"/>
          <p14:tracePt t="104942" x="7359650" y="3619500"/>
          <p14:tracePt t="104943" x="7364413" y="3619500"/>
          <p14:tracePt t="104945" x="7367588" y="3619500"/>
          <p14:tracePt t="104946" x="7367588" y="3616325"/>
          <p14:tracePt t="104947" x="7370763" y="3616325"/>
          <p14:tracePt t="104948" x="7375525" y="3616325"/>
          <p14:tracePt t="104951" x="7383463" y="3616325"/>
          <p14:tracePt t="104953" x="7386638" y="3616325"/>
          <p14:tracePt t="104954" x="7391400" y="3616325"/>
          <p14:tracePt t="104956" x="7394575" y="3616325"/>
          <p14:tracePt t="104957" x="7394575" y="3611563"/>
          <p14:tracePt t="104958" x="7399338" y="3611563"/>
          <p14:tracePt t="104959" x="7402513" y="3611563"/>
          <p14:tracePt t="104961" x="7405688" y="3611563"/>
          <p14:tracePt t="104962" x="7410450" y="3611563"/>
          <p14:tracePt t="104964" x="7413625" y="3611563"/>
          <p14:tracePt t="104967" x="7418388" y="3611563"/>
          <p14:tracePt t="104970" x="7421563" y="3611563"/>
          <p14:tracePt t="104972" x="7426325" y="3611563"/>
          <p14:tracePt t="104974" x="7429500" y="3611563"/>
          <p14:tracePt t="104976" x="7432675" y="3611563"/>
          <p14:tracePt t="104978" x="7437438" y="3611563"/>
          <p14:tracePt t="104980" x="7440613" y="3611563"/>
          <p14:tracePt t="104983" x="7445375" y="3611563"/>
          <p14:tracePt t="104984" x="7448550" y="3611563"/>
          <p14:tracePt t="104987" x="7453313" y="3611563"/>
          <p14:tracePt t="104990" x="7456488" y="3611563"/>
          <p14:tracePt t="104992" x="7459663" y="3611563"/>
          <p14:tracePt t="104994" x="7464425" y="3611563"/>
          <p14:tracePt t="104997" x="7467600" y="3611563"/>
          <p14:tracePt t="105000" x="7472363" y="3611563"/>
          <p14:tracePt t="105003" x="7475538" y="3611563"/>
          <p14:tracePt t="105005" x="7480300" y="3611563"/>
          <p14:tracePt t="105007" x="7483475" y="3611563"/>
          <p14:tracePt t="105009" x="7486650" y="3611563"/>
          <p14:tracePt t="105011" x="7491413" y="3611563"/>
          <p14:tracePt t="105013" x="7494588" y="3611563"/>
          <p14:tracePt t="105017" x="7507288" y="3611563"/>
          <p14:tracePt t="105018" x="7510463" y="3611563"/>
          <p14:tracePt t="105019" x="7513638" y="3611563"/>
          <p14:tracePt t="105020" x="7513638" y="3616325"/>
          <p14:tracePt t="105022" x="7521575" y="3616325"/>
          <p14:tracePt t="105024" x="7526338" y="3616325"/>
          <p14:tracePt t="105025" x="7529513" y="3616325"/>
          <p14:tracePt t="105027" x="7534275" y="3616325"/>
          <p14:tracePt t="105029" x="7537450" y="3616325"/>
          <p14:tracePt t="105030" x="7540625" y="3616325"/>
          <p14:tracePt t="105031" x="7545388" y="3619500"/>
          <p14:tracePt t="105032" x="7548563" y="3619500"/>
          <p14:tracePt t="105034" x="7553325" y="3619500"/>
          <p14:tracePt t="105036" x="7556500" y="3619500"/>
          <p14:tracePt t="105037" x="7561263" y="3619500"/>
          <p14:tracePt t="105039" x="7564438" y="3619500"/>
          <p14:tracePt t="105040" x="7567613" y="3619500"/>
          <p14:tracePt t="105042" x="7572375" y="3619500"/>
          <p14:tracePt t="105044" x="7575550" y="3619500"/>
          <p14:tracePt t="105046" x="7580313" y="3619500"/>
          <p14:tracePt t="105047" x="7583488" y="3619500"/>
          <p14:tracePt t="105050" x="7588250" y="3619500"/>
          <p14:tracePt t="105052" x="7591425" y="3619500"/>
          <p14:tracePt t="105054" x="7596188" y="3619500"/>
          <p14:tracePt t="105056" x="7599363" y="3619500"/>
          <p14:tracePt t="105060" x="7602538" y="3619500"/>
          <p14:tracePt t="105062" x="7607300" y="3619500"/>
          <p14:tracePt t="105064" x="7610475" y="3619500"/>
          <p14:tracePt t="105067" x="7615238" y="3619500"/>
          <p14:tracePt t="105069" x="7618413" y="3619500"/>
          <p14:tracePt t="105071" x="7623175" y="3619500"/>
          <p14:tracePt t="105074" x="7626350" y="3619500"/>
          <p14:tracePt t="105076" x="7629525" y="3619500"/>
          <p14:tracePt t="105079" x="7634288" y="3619500"/>
          <p14:tracePt t="105084" x="7637463" y="3619500"/>
          <p14:tracePt t="105085" x="7642225" y="3619500"/>
          <p14:tracePt t="105087" x="7645400" y="3619500"/>
          <p14:tracePt t="105089" x="7650163" y="3619500"/>
          <p14:tracePt t="105091" x="7653338" y="3619500"/>
          <p14:tracePt t="105094" x="7656513" y="3619500"/>
          <p14:tracePt t="105096" x="7661275" y="3619500"/>
          <p14:tracePt t="105098" x="7664450" y="3619500"/>
          <p14:tracePt t="105100" x="7669213" y="3619500"/>
          <p14:tracePt t="105102" x="7672388" y="3619500"/>
          <p14:tracePt t="105105" x="7677150" y="3619500"/>
          <p14:tracePt t="105107" x="7680325" y="3619500"/>
          <p14:tracePt t="105109" x="7683500" y="3619500"/>
          <p14:tracePt t="105111" x="7688263" y="3624263"/>
          <p14:tracePt t="105112" x="7691438" y="3624263"/>
          <p14:tracePt t="105115" x="7696200" y="3624263"/>
          <p14:tracePt t="105118" x="7699375" y="3624263"/>
          <p14:tracePt t="105119" x="7704138" y="3624263"/>
          <p14:tracePt t="105120" x="7707313" y="3624263"/>
          <p14:tracePt t="105122" x="7710488" y="3624263"/>
          <p14:tracePt t="105123" x="7715250" y="3624263"/>
          <p14:tracePt t="105125" x="7718425" y="3624263"/>
          <p14:tracePt t="105127" x="7723188" y="3624263"/>
          <p14:tracePt t="105129" x="7726363" y="3624263"/>
          <p14:tracePt t="105131" x="7731125" y="3624263"/>
          <p14:tracePt t="105132" x="7734300" y="3624263"/>
          <p14:tracePt t="105135" x="7737475" y="3624263"/>
          <p14:tracePt t="105136" x="7742238" y="3624263"/>
          <p14:tracePt t="105138" x="7745413" y="3624263"/>
          <p14:tracePt t="105139" x="7750175" y="3627438"/>
          <p14:tracePt t="105140" x="7753350" y="3627438"/>
          <p14:tracePt t="105142" x="7758113" y="3627438"/>
          <p14:tracePt t="105143" x="7761288" y="3627438"/>
          <p14:tracePt t="105144" x="7764463" y="3627438"/>
          <p14:tracePt t="105146" x="7769225" y="3627438"/>
          <p14:tracePt t="105148" x="7772400" y="3627438"/>
          <p14:tracePt t="105151" x="7780338" y="3627438"/>
          <p14:tracePt t="105152" x="7785100" y="3627438"/>
          <p14:tracePt t="105154" x="7788275" y="3627438"/>
          <p14:tracePt t="105155" x="7791450" y="3627438"/>
          <p14:tracePt t="105157" x="7796213" y="3627438"/>
          <p14:tracePt t="105159" x="7799388" y="3632200"/>
          <p14:tracePt t="105160" x="7804150" y="3632200"/>
          <p14:tracePt t="105162" x="7807325" y="3632200"/>
          <p14:tracePt t="105164" x="7812088" y="3632200"/>
          <p14:tracePt t="105165" x="7815263" y="3632200"/>
          <p14:tracePt t="105168" x="7820025" y="3632200"/>
          <p14:tracePt t="105169" x="7823200" y="3632200"/>
          <p14:tracePt t="105171" x="7826375" y="3632200"/>
          <p14:tracePt t="105173" x="7831138" y="3632200"/>
          <p14:tracePt t="105174" x="7834313" y="3632200"/>
          <p14:tracePt t="105175" x="7839075" y="3632200"/>
          <p14:tracePt t="105177" x="7842250" y="3632200"/>
          <p14:tracePt t="105180" x="7847013" y="3632200"/>
          <p14:tracePt t="105181" x="7850188" y="3635375"/>
          <p14:tracePt t="105182" x="7853363" y="3635375"/>
          <p14:tracePt t="105185" x="7858125" y="3635375"/>
          <p14:tracePt t="105186" x="7861300" y="3635375"/>
          <p14:tracePt t="105188" x="7866063" y="3635375"/>
          <p14:tracePt t="105190" x="7869238" y="3635375"/>
          <p14:tracePt t="105191" x="7874000" y="3635375"/>
          <p14:tracePt t="105192" x="7874000" y="3638550"/>
          <p14:tracePt t="105193" x="7877175" y="3638550"/>
          <p14:tracePt t="105195" x="7880350" y="3638550"/>
          <p14:tracePt t="105197" x="7885113" y="3638550"/>
          <p14:tracePt t="105198" x="7888288" y="3638550"/>
          <p14:tracePt t="105201" x="7896225" y="3643313"/>
          <p14:tracePt t="105202" x="7900988" y="3643313"/>
          <p14:tracePt t="105204" x="7904163" y="3643313"/>
          <p14:tracePt t="105206" x="7907338" y="3643313"/>
          <p14:tracePt t="105207" x="7912100" y="3643313"/>
          <p14:tracePt t="105210" x="7915275" y="3643313"/>
          <p14:tracePt t="105212" x="7920038" y="3643313"/>
          <p14:tracePt t="105213" x="7923213" y="3643313"/>
          <p14:tracePt t="105216" x="7927975" y="3643313"/>
          <p14:tracePt t="105217" x="7931150" y="3646488"/>
          <p14:tracePt t="105219" x="7934325" y="3646488"/>
          <p14:tracePt t="105221" x="7939088" y="3646488"/>
          <p14:tracePt t="105224" x="7942263" y="3646488"/>
          <p14:tracePt t="105225" x="7947025" y="3646488"/>
          <p14:tracePt t="105228" x="7950200" y="3646488"/>
          <p14:tracePt t="105229" x="7954963" y="3646488"/>
          <p14:tracePt t="105232" x="7958138" y="3646488"/>
          <p14:tracePt t="105235" x="7961313" y="3646488"/>
          <p14:tracePt t="105236" x="7966075" y="3646488"/>
          <p14:tracePt t="105238" x="7969250" y="3646488"/>
          <p14:tracePt t="105240" x="7974013" y="3646488"/>
          <p14:tracePt t="105242" x="7977188" y="3646488"/>
          <p14:tracePt t="105245" x="7981950" y="3646488"/>
          <p14:tracePt t="105246" x="7985125" y="3646488"/>
          <p14:tracePt t="105250" x="7993063" y="3646488"/>
          <p14:tracePt t="105252" x="7996238" y="3646488"/>
          <p14:tracePt t="105254" x="8001000" y="3646488"/>
          <p14:tracePt t="105256" x="8004175" y="3646488"/>
          <p14:tracePt t="105258" x="8008938" y="3646488"/>
          <p14:tracePt t="105260" x="8012113" y="3646488"/>
          <p14:tracePt t="105262" x="8015288" y="3646488"/>
          <p14:tracePt t="105263" x="8020050" y="3646488"/>
          <p14:tracePt t="105267" x="8027988" y="3646488"/>
          <p14:tracePt t="105269" x="8031163" y="3646488"/>
          <p14:tracePt t="105271" x="8035925" y="3646488"/>
          <p14:tracePt t="105273" x="8039100" y="3646488"/>
          <p14:tracePt t="105274" x="8043863" y="3646488"/>
          <p14:tracePt t="105276" x="8047038" y="3646488"/>
          <p14:tracePt t="105278" x="8050213" y="3646488"/>
          <p14:tracePt t="105281" x="8054975" y="3646488"/>
          <p14:tracePt t="105284" x="8058150" y="3646488"/>
          <p14:tracePt t="105285" x="8062913" y="3646488"/>
          <p14:tracePt t="105287" x="8066088" y="3646488"/>
          <p14:tracePt t="105289" x="8070850" y="3646488"/>
          <p14:tracePt t="105292" x="8074025" y="3646488"/>
          <p14:tracePt t="105296" x="8077200" y="3646488"/>
          <p14:tracePt t="105297" x="8081963" y="3646488"/>
          <p14:tracePt t="105302" x="8085138" y="3646488"/>
          <p14:tracePt t="105305" x="8089900" y="3646488"/>
          <p14:tracePt t="105308" x="8093075" y="3646488"/>
          <p14:tracePt t="105313" x="8097838" y="3646488"/>
          <p14:tracePt t="105317" x="8101013" y="3646488"/>
          <p14:tracePt t="105322" x="8104188" y="3646488"/>
          <p14:tracePt t="105325" x="8108950" y="3646488"/>
          <p14:tracePt t="105330" x="8112125" y="3646488"/>
          <p14:tracePt t="105337" x="8116888" y="3646488"/>
          <p14:tracePt t="105341" x="8120063" y="3646488"/>
          <p14:tracePt t="105351" x="8124825" y="3646488"/>
          <p14:tracePt t="105359" x="8128000" y="3646488"/>
          <p14:tracePt t="105367" x="8131175" y="3646488"/>
          <p14:tracePt t="105375" x="8135938" y="3646488"/>
          <p14:tracePt t="105378" x="8139113" y="3646488"/>
          <p14:tracePt t="105384" x="8143875" y="3646488"/>
          <p14:tracePt t="105388" x="8147050" y="3646488"/>
          <p14:tracePt t="105391" x="8151813" y="3646488"/>
          <p14:tracePt t="105395" x="8154988" y="3646488"/>
          <p14:tracePt t="105397" x="8154988" y="3643313"/>
          <p14:tracePt t="105399" x="8158163" y="3643313"/>
          <p14:tracePt t="105401" x="8162925" y="3643313"/>
          <p14:tracePt t="105404" x="8166100" y="3643313"/>
          <p14:tracePt t="105407" x="8170863" y="3643313"/>
          <p14:tracePt t="105410" x="8174038" y="3643313"/>
          <p14:tracePt t="105414" x="8178800" y="3643313"/>
          <p14:tracePt t="105417" x="8181975" y="3643313"/>
          <p14:tracePt t="105419" x="8185150" y="3643313"/>
          <p14:tracePt t="105423" x="8189913" y="3643313"/>
          <p14:tracePt t="105425" x="8193088" y="3643313"/>
          <p14:tracePt t="105428" x="8197850" y="3643313"/>
          <p14:tracePt t="105430" x="8201025" y="3643313"/>
          <p14:tracePt t="105432" x="8205788" y="3643313"/>
          <p14:tracePt t="105435" x="8208963" y="3643313"/>
          <p14:tracePt t="105438" x="8212138" y="3643313"/>
          <p14:tracePt t="105442" x="8216900" y="3643313"/>
          <p14:tracePt t="105442" x="8220075" y="3643313"/>
          <p14:tracePt t="105444" x="8220075" y="3638550"/>
          <p14:tracePt t="105446" x="8224838" y="3638550"/>
          <p14:tracePt t="105448" x="8228013" y="3638550"/>
          <p14:tracePt t="105451" x="8232775" y="3638550"/>
          <p14:tracePt t="105454" x="8235950" y="3638550"/>
          <p14:tracePt t="105457" x="8240713" y="3638550"/>
          <p14:tracePt t="105468" x="8255000" y="3638550"/>
          <p14:tracePt t="105473" x="8259763" y="3638550"/>
          <p14:tracePt t="105476" x="8262938" y="3638550"/>
          <p14:tracePt t="105478" x="8267700" y="3638550"/>
          <p14:tracePt t="105482" x="8270875" y="3638550"/>
          <p14:tracePt t="105486" x="8274050" y="3638550"/>
          <p14:tracePt t="105491" x="8278813" y="3638550"/>
          <p14:tracePt t="105498" x="8281988" y="3638550"/>
          <p14:tracePt t="105507" x="8286750" y="3638550"/>
          <p14:tracePt t="105518" x="8289925" y="3638550"/>
          <p14:tracePt t="105525" x="8294688" y="3638550"/>
          <p14:tracePt t="105530" x="8297863" y="3638550"/>
          <p14:tracePt t="105537" x="8301038" y="3638550"/>
          <p14:tracePt t="105542" x="8301038" y="3635375"/>
          <p14:tracePt t="105545" x="8305800" y="3635375"/>
          <p14:tracePt t="105550" x="8308975" y="3635375"/>
          <p14:tracePt t="105555" x="8313738" y="3635375"/>
          <p14:tracePt t="105560" x="8316913" y="3635375"/>
          <p14:tracePt t="105565" x="8321675" y="3635375"/>
          <p14:tracePt t="105572" x="8324850" y="3635375"/>
          <p14:tracePt t="105575" x="8328025" y="3635375"/>
          <p14:tracePt t="105583" x="8332788" y="3632200"/>
          <p14:tracePt t="105587" x="8335963" y="3632200"/>
          <p14:tracePt t="105600" x="8340725" y="3632200"/>
          <p14:tracePt t="105613" x="8343900" y="3632200"/>
          <p14:tracePt t="105639" x="8348663" y="3632200"/>
          <p14:tracePt t="105648" x="8351838" y="3632200"/>
          <p14:tracePt t="105653" x="8355013" y="3632200"/>
          <p14:tracePt t="105660" x="8359775" y="3632200"/>
          <p14:tracePt t="105666" x="8362950" y="3632200"/>
          <p14:tracePt t="105672" x="8367713" y="3632200"/>
          <p14:tracePt t="105674" x="8370888" y="3632200"/>
          <p14:tracePt t="105683" x="8375650" y="3632200"/>
          <p14:tracePt t="105685" x="8378825" y="3632200"/>
          <p14:tracePt t="105692" x="8382000" y="3632200"/>
          <p14:tracePt t="105701" x="8386763" y="3632200"/>
          <p14:tracePt t="105703" x="8389938" y="3627438"/>
          <p14:tracePt t="105710" x="8394700" y="3627438"/>
          <p14:tracePt t="105714" x="8397875" y="3627438"/>
          <p14:tracePt t="105724" x="8402638" y="3627438"/>
          <p14:tracePt t="105728" x="8405813" y="3627438"/>
          <p14:tracePt t="105738" x="8408988" y="3627438"/>
          <p14:tracePt t="105745" x="8413750" y="3627438"/>
          <p14:tracePt t="105751" x="8416925" y="3627438"/>
          <p14:tracePt t="105757" x="8421688" y="3627438"/>
          <p14:tracePt t="105763" x="8424863" y="3627438"/>
          <p14:tracePt t="105765" x="8424863" y="3624263"/>
          <p14:tracePt t="105767" x="8429625" y="3624263"/>
          <p14:tracePt t="105772" x="8432800" y="3624263"/>
          <p14:tracePt t="105775" x="8435975" y="3624263"/>
          <p14:tracePt t="105781" x="8440738" y="3624263"/>
          <p14:tracePt t="105782" x="8443913" y="3624263"/>
          <p14:tracePt t="105787" x="8448675" y="3624263"/>
          <p14:tracePt t="105791" x="8451850" y="3624263"/>
          <p14:tracePt t="105796" x="8456613" y="3624263"/>
          <p14:tracePt t="105801" x="8459788" y="3624263"/>
          <p14:tracePt t="105804" x="8464550" y="3624263"/>
          <p14:tracePt t="105810" x="8467725" y="3624263"/>
          <p14:tracePt t="105811" x="8467725" y="3619500"/>
          <p14:tracePt t="105813" x="8470900" y="3619500"/>
          <p14:tracePt t="105818" x="8475663" y="3619500"/>
          <p14:tracePt t="105821" x="8478838" y="3619500"/>
          <p14:tracePt t="105826" x="8483600" y="3619500"/>
          <p14:tracePt t="105831" x="8483600" y="3616325"/>
          <p14:tracePt t="105832" x="8486775" y="3616325"/>
          <p14:tracePt t="105834" x="8491538" y="3616325"/>
          <p14:tracePt t="105839" x="8494713" y="3616325"/>
          <p14:tracePt t="105843" x="8497888" y="3616325"/>
          <p14:tracePt t="105850" x="8502650" y="3616325"/>
          <p14:tracePt t="105854" x="8502650" y="3611563"/>
          <p14:tracePt t="105855" x="8505825" y="3611563"/>
          <p14:tracePt t="105858" x="8510588" y="3611563"/>
          <p14:tracePt t="105864" x="8513763" y="3611563"/>
          <p14:tracePt t="105867" x="8518525" y="3611563"/>
          <p14:tracePt t="105871" x="8521700" y="3611563"/>
          <p14:tracePt t="105873" x="8524875" y="3611563"/>
          <p14:tracePt t="105880" x="8529638" y="3611563"/>
          <p14:tracePt t="105882" x="8532813" y="3611563"/>
          <p14:tracePt t="105885" x="8532813" y="3608388"/>
          <p14:tracePt t="105889" x="8537575" y="3608388"/>
          <p14:tracePt t="105897" x="8540750" y="3608388"/>
          <p14:tracePt t="105911" x="8545513" y="3608388"/>
          <p14:tracePt t="105923" x="8548688" y="3608388"/>
          <p14:tracePt t="105947" x="8551863" y="3608388"/>
          <p14:tracePt t="105955" x="8556625" y="3608388"/>
          <p14:tracePt t="105963" x="8559800" y="3608388"/>
          <p14:tracePt t="105968" x="8559800" y="3605213"/>
          <p14:tracePt t="105969" x="8564563" y="3605213"/>
          <p14:tracePt t="105978" x="8567738" y="3605213"/>
          <p14:tracePt t="105987" x="8572500" y="3605213"/>
          <p14:tracePt t="105993" x="8575675" y="3600450"/>
          <p14:tracePt t="106005" x="8578850" y="3600450"/>
          <p14:tracePt t="106010" x="8583613" y="3600450"/>
          <p14:tracePt t="106017" x="8586788" y="3600450"/>
          <p14:tracePt t="106030" x="8591550" y="3600450"/>
          <p14:tracePt t="106039" x="8591550" y="3597275"/>
          <p14:tracePt t="106054" x="8594725" y="3597275"/>
          <p14:tracePt t="106067" x="8599488" y="3597275"/>
          <p14:tracePt t="106081" x="8602663" y="3597275"/>
          <p14:tracePt t="106093" x="8602663" y="3592513"/>
          <p14:tracePt t="106101" x="8605838" y="3592513"/>
          <p14:tracePt t="106120" x="8610600" y="3592513"/>
          <p14:tracePt t="106133" x="8613775" y="3592513"/>
          <p14:tracePt t="106135" x="8613775" y="3589338"/>
          <p14:tracePt t="106140" x="8618538" y="3589338"/>
          <p14:tracePt t="106148" x="8621713" y="3589338"/>
          <p14:tracePt t="106159" x="8626475" y="3584575"/>
          <p14:tracePt t="106167" x="8629650" y="3584575"/>
          <p14:tracePt t="106175" x="8632825" y="3584575"/>
          <p14:tracePt t="106181" x="8637588" y="3584575"/>
          <p14:tracePt t="106186" x="8637588" y="3581400"/>
          <p14:tracePt t="106189" x="8640763" y="3581400"/>
          <p14:tracePt t="106200" x="8645525" y="3581400"/>
          <p14:tracePt t="106225" x="8645525" y="3578225"/>
          <p14:tracePt t="106234" x="8648700" y="3578225"/>
          <p14:tracePt t="106246" x="8680450" y="3565525"/>
          <p14:tracePt t="106246" x="8683625" y="3565525"/>
          <p14:tracePt t="106246" x="8683625" y="3562350"/>
          <p14:tracePt t="106246" x="8688388" y="3562350"/>
          <p14:tracePt t="106246" x="8688388" y="3557588"/>
          <p14:tracePt t="106246" x="8691563" y="3557588"/>
          <p14:tracePt t="106246" x="8691563" y="3554413"/>
          <p14:tracePt t="106246" x="8694738" y="3554413"/>
          <p14:tracePt t="106246" x="8694738" y="3551238"/>
          <p14:tracePt t="106246" x="8699500" y="3551238"/>
          <p14:tracePt t="106246" x="8699500" y="3546475"/>
          <p14:tracePt t="106246" x="8699500" y="3543300"/>
          <p14:tracePt t="106246" x="8699500" y="3538538"/>
          <p14:tracePt t="106246" x="8699500" y="3535363"/>
          <p14:tracePt t="106246" x="8699500" y="3530600"/>
          <p14:tracePt t="106246" x="8702675" y="3530600"/>
          <p14:tracePt t="106246" x="8702675" y="3535363"/>
          <p14:tracePt t="106246" x="8702675" y="3538538"/>
          <p14:tracePt t="106246" x="8702675" y="3543300"/>
          <p14:tracePt t="106246" x="8702675" y="3546475"/>
          <p14:tracePt t="106246" x="8702675" y="3551238"/>
          <p14:tracePt t="106246" x="8702675" y="3554413"/>
          <p14:tracePt t="106246" x="8699500" y="3557588"/>
          <p14:tracePt t="106246" x="8699500" y="3562350"/>
          <p14:tracePt t="106246" x="8699500" y="3565525"/>
          <p14:tracePt t="106246" x="8699500" y="3570288"/>
          <p14:tracePt t="106246" x="8699500" y="3573463"/>
          <p14:tracePt t="106246" x="8694738" y="3573463"/>
          <p14:tracePt t="106246" x="8694738" y="3578225"/>
          <p14:tracePt t="106246" x="8694738" y="3581400"/>
          <p14:tracePt t="106246" x="8694738" y="3584575"/>
          <p14:tracePt t="106246" x="8694738" y="3581400"/>
          <p14:tracePt t="106246" x="8699500" y="3581400"/>
          <p14:tracePt t="106246" x="8699500" y="3578225"/>
          <p14:tracePt t="106246" x="8702675" y="3578225"/>
          <p14:tracePt t="106246" x="8702675" y="3573463"/>
          <p14:tracePt t="106246" x="8707438" y="3570288"/>
          <p14:tracePt t="106246" x="8707438" y="3565525"/>
          <p14:tracePt t="106246" x="8707438" y="3562350"/>
          <p14:tracePt t="106246" x="8710613" y="3562350"/>
          <p14:tracePt t="106246" x="8710613" y="3557588"/>
          <p14:tracePt t="106246" x="8715375" y="3554413"/>
          <p14:tracePt t="106246" x="8715375" y="3551238"/>
          <p14:tracePt t="106246" x="8718550" y="3551238"/>
          <p14:tracePt t="106246" x="8715375" y="3551238"/>
          <p14:tracePt t="106246" x="8710613" y="3551238"/>
          <p14:tracePt t="106246" x="8702675" y="3551238"/>
          <p14:tracePt t="106246" x="8702675" y="3554413"/>
          <p14:tracePt t="106246" x="8707438" y="3554413"/>
          <p14:tracePt t="106246" x="8702675" y="3554413"/>
          <p14:tracePt t="106246" x="8694738" y="3557588"/>
          <p14:tracePt t="106246" x="8694738" y="3562350"/>
          <p14:tracePt t="106246" x="8680450" y="3562350"/>
          <p14:tracePt t="106246" x="8680450" y="3565525"/>
          <p14:tracePt t="106246" x="8680450" y="3570288"/>
          <p14:tracePt t="106246" x="8683625" y="3570288"/>
          <p14:tracePt t="106246" x="8688388" y="3570288"/>
          <p14:tracePt t="106246" x="8688388" y="3578225"/>
          <p14:tracePt t="106246" x="8691563" y="3578225"/>
          <p14:tracePt t="106246" x="8694738" y="3578225"/>
          <p14:tracePt t="106246" x="8694738" y="3581400"/>
          <p14:tracePt t="106246" x="8699500" y="3581400"/>
          <p14:tracePt t="106246" x="8694738" y="3578225"/>
          <p14:tracePt t="106246" x="8694738" y="3581400"/>
          <p14:tracePt t="106246" x="8699500" y="3581400"/>
          <p14:tracePt t="106246" x="8702675" y="3581400"/>
          <p14:tracePt t="106246" x="8707438" y="3581400"/>
          <p14:tracePt t="106246" x="8710613" y="3581400"/>
          <p14:tracePt t="106246" x="8715375" y="3581400"/>
          <p14:tracePt t="106246" x="8718550" y="3581400"/>
          <p14:tracePt t="106246" x="8721725" y="3581400"/>
          <p14:tracePt t="106246" x="8726488" y="3581400"/>
          <p14:tracePt t="106422" x="8729663" y="3581400"/>
          <p14:tracePt t="106434" x="8734425" y="3581400"/>
          <p14:tracePt t="106443" x="8737600" y="3581400"/>
          <p14:tracePt t="106453" x="8742363" y="3581400"/>
          <p14:tracePt t="106461" x="8742363" y="3584575"/>
          <p14:tracePt t="106471" x="8745538" y="3584575"/>
          <p14:tracePt t="106478" x="8745538" y="3589338"/>
          <p14:tracePt t="106479" x="8748713" y="3589338"/>
          <p14:tracePt t="106485" x="8753475" y="3589338"/>
          <p14:tracePt t="106491" x="8756650" y="3589338"/>
          <p14:tracePt t="106496" x="8761413" y="3589338"/>
          <p14:tracePt t="106498" x="8761413" y="3592513"/>
          <p14:tracePt t="106502" x="8764588" y="3592513"/>
          <p14:tracePt t="106508" x="8769350" y="3592513"/>
          <p14:tracePt t="106511" x="8769350" y="3597275"/>
          <p14:tracePt t="106515" x="8772525" y="3597275"/>
          <p14:tracePt t="106520" x="8775700" y="3597275"/>
          <p14:tracePt t="106523" x="8775700" y="3600450"/>
          <p14:tracePt t="106526" x="8780463" y="3600450"/>
          <p14:tracePt t="106531" x="8783638" y="3600450"/>
          <p14:tracePt t="106532" x="8783638" y="3605213"/>
          <p14:tracePt t="106536" x="8788400" y="3605213"/>
          <p14:tracePt t="106539" x="8791575" y="3605213"/>
          <p14:tracePt t="106540" x="8791575" y="3608388"/>
          <p14:tracePt t="106541" x="8796338" y="3608388"/>
          <p14:tracePt t="106544" x="8796338" y="3611563"/>
          <p14:tracePt t="106547" x="8799513" y="3611563"/>
          <p14:tracePt t="106549" x="8802688" y="3616325"/>
          <p14:tracePt t="106555" x="8807450" y="3619500"/>
          <p14:tracePt t="106556" x="8810625" y="3619500"/>
          <p14:tracePt t="106559" x="8815388" y="3619500"/>
          <p14:tracePt t="106563" x="8818563" y="3624263"/>
          <p14:tracePt t="106566" x="8823325" y="3624263"/>
          <p14:tracePt t="106570" x="8826500" y="3627438"/>
          <p14:tracePt t="106573" x="8829675" y="3632200"/>
          <p14:tracePt t="106576" x="8834438" y="3632200"/>
          <p14:tracePt t="106577" x="8834438" y="3635375"/>
          <p14:tracePt t="106578" x="8837613" y="3635375"/>
          <p14:tracePt t="106581" x="8842375" y="3638550"/>
          <p14:tracePt t="106583" x="8845550" y="3638550"/>
          <p14:tracePt t="106585" x="8845550" y="3643313"/>
          <p14:tracePt t="106587" x="8850313" y="3643313"/>
          <p14:tracePt t="106589" x="8853488" y="3646488"/>
          <p14:tracePt t="106591" x="8856663" y="3646488"/>
          <p14:tracePt t="106593" x="8861425" y="3651250"/>
          <p14:tracePt t="106595" x="8864600" y="3651250"/>
          <p14:tracePt t="106598" x="8869363" y="3654425"/>
          <p14:tracePt t="106601" x="8872538" y="3654425"/>
          <p14:tracePt t="106602" x="8877300" y="3659188"/>
          <p14:tracePt t="106604" x="8880475" y="3659188"/>
          <p14:tracePt t="106607" x="8885238" y="3659188"/>
          <p14:tracePt t="106608" x="8885238" y="3662363"/>
          <p14:tracePt t="106610" x="8888413" y="3662363"/>
          <p14:tracePt t="106612" x="8888413" y="3667125"/>
          <p14:tracePt t="106613" x="8891588" y="3667125"/>
          <p14:tracePt t="106615" x="8896350" y="3667125"/>
          <p14:tracePt t="106617" x="8896350" y="3670300"/>
          <p14:tracePt t="106618" x="8899525" y="3670300"/>
          <p14:tracePt t="106622" x="8904288" y="3670300"/>
          <p14:tracePt t="106623" x="8904288" y="3673475"/>
          <p14:tracePt t="106623" x="8907463" y="3673475"/>
          <p14:tracePt t="106626" x="8912225" y="3673475"/>
          <p14:tracePt t="106629" x="8915400" y="3678238"/>
          <p14:tracePt t="106633" x="8918575" y="3678238"/>
          <p14:tracePt t="106634" x="8918575" y="3681413"/>
          <p14:tracePt t="106636" x="8923338" y="3681413"/>
          <p14:tracePt t="106637" x="8926513" y="3681413"/>
          <p14:tracePt t="106639" x="8931275" y="3686175"/>
          <p14:tracePt t="106642" x="8934450" y="3686175"/>
          <p14:tracePt t="106643" x="8934450" y="3689350"/>
          <p14:tracePt t="106644" x="8939213" y="3689350"/>
          <p14:tracePt t="106646" x="8939213" y="3694113"/>
          <p14:tracePt t="106647" x="8942388" y="3694113"/>
          <p14:tracePt t="106648" x="8945563" y="3694113"/>
          <p14:tracePt t="106650" x="8950325" y="3694113"/>
          <p14:tracePt t="106651" x="8950325" y="3697288"/>
          <p14:tracePt t="106652" x="8953500" y="3697288"/>
          <p14:tracePt t="106654" x="8953500" y="3700463"/>
          <p14:tracePt t="106656" x="8958263" y="3700463"/>
          <p14:tracePt t="106657" x="8961438" y="3700463"/>
          <p14:tracePt t="106658" x="8966200" y="3705225"/>
          <p14:tracePt t="106661" x="8969375" y="3705225"/>
          <p14:tracePt t="106662" x="8972550" y="3708400"/>
          <p14:tracePt t="106664" x="8977313" y="3708400"/>
          <p14:tracePt t="106665" x="8977313" y="3713163"/>
          <p14:tracePt t="106666" x="8980488" y="3713163"/>
          <p14:tracePt t="106668" x="8985250" y="3716338"/>
          <p14:tracePt t="106670" x="8988425" y="3716338"/>
          <p14:tracePt t="106672" x="8993188" y="3721100"/>
          <p14:tracePt t="106674" x="8996363" y="3721100"/>
          <p14:tracePt t="106675" x="8996363" y="3724275"/>
          <p14:tracePt t="106676" x="8999538" y="3724275"/>
          <p14:tracePt t="106678" x="9004300" y="3724275"/>
          <p14:tracePt t="106679" x="9007475" y="3724275"/>
          <p14:tracePt t="106681" x="9007475" y="3727450"/>
          <p14:tracePt t="106682" x="9012238" y="3727450"/>
          <p14:tracePt t="106684" x="9015413" y="3727450"/>
          <p14:tracePt t="106687" x="9020175" y="3732213"/>
          <p14:tracePt t="106689" x="9023350" y="3732213"/>
          <p14:tracePt t="106690" x="9026525" y="3732213"/>
          <p14:tracePt t="106693" x="9031288" y="3735388"/>
          <p14:tracePt t="106695" x="9034463" y="3735388"/>
          <p14:tracePt t="106697" x="9039225" y="3735388"/>
          <p14:tracePt t="106699" x="9042400" y="3740150"/>
          <p14:tracePt t="106701" x="9047163" y="3740150"/>
          <p14:tracePt t="106705" x="9050338" y="3740150"/>
          <p14:tracePt t="106706" x="9053513" y="3740150"/>
          <p14:tracePt t="106707" x="9053513" y="3743325"/>
          <p14:tracePt t="106708" x="9058275" y="3743325"/>
          <p14:tracePt t="106709" x="9061450" y="3743325"/>
          <p14:tracePt t="106712" x="9066213" y="3743325"/>
          <p14:tracePt t="106714" x="9069388" y="3748088"/>
          <p14:tracePt t="106715" x="9074150" y="3748088"/>
          <p14:tracePt t="106718" x="9077325" y="3748088"/>
          <p14:tracePt t="106722" x="9080500" y="3751263"/>
          <p14:tracePt t="106724" x="9085263" y="3751263"/>
          <p14:tracePt t="106728" x="9088438" y="3751263"/>
          <p14:tracePt t="106732" x="9093200" y="3751263"/>
          <p14:tracePt t="106737" x="9096375" y="3751263"/>
          <p14:tracePt t="106741" x="9101138" y="3751263"/>
          <p14:tracePt t="106746" x="9101138" y="3754438"/>
          <p14:tracePt t="106748" x="9104313" y="3754438"/>
          <p14:tracePt t="106757" x="9109075" y="3754438"/>
          <p14:tracePt t="106774" x="9112250" y="3754438"/>
          <p14:tracePt t="106783" x="9112250" y="3759200"/>
          <p14:tracePt t="106787" x="9115425" y="3759200"/>
          <p14:tracePt t="106792" x="9120188" y="3759200"/>
          <p14:tracePt t="106796" x="9120188" y="3762375"/>
          <p14:tracePt t="106799" x="9123363" y="3762375"/>
          <p14:tracePt t="106804" x="9128125" y="3762375"/>
          <p14:tracePt t="106805" x="9128125" y="3767138"/>
          <p14:tracePt t="106809" x="9131300" y="3767138"/>
          <p14:tracePt t="106812" x="9131300" y="3770313"/>
          <p14:tracePt t="106813" x="9136063" y="3770313"/>
          <p14:tracePt t="106817" x="9139238" y="3770313"/>
          <p14:tracePt t="106820" x="9139238" y="3775075"/>
          <p14:tracePt t="106821" x="9142413" y="3775075"/>
          <p14:tracePt t="106826" x="9147175" y="3775075"/>
          <p14:tracePt t="106830" x="9150350" y="3775075"/>
          <p14:tracePt t="106831" x="9150350" y="3778250"/>
          <p14:tracePt t="106833" x="9155113" y="3778250"/>
          <p14:tracePt t="106838" x="9158288" y="3781425"/>
          <p14:tracePt t="106843" x="9163050" y="3781425"/>
          <p14:tracePt t="106845" x="9166225" y="3781425"/>
          <p14:tracePt t="106847" x="9166225" y="3786188"/>
          <p14:tracePt t="106850" x="9169400" y="3786188"/>
          <p14:tracePt t="106852" x="9174163" y="3786188"/>
          <p14:tracePt t="106858" x="9177338" y="3786188"/>
          <p14:tracePt t="106860" x="9177338" y="3789363"/>
          <p14:tracePt t="106866" x="9182100" y="3789363"/>
          <p14:tracePt t="106872" x="9182100" y="3794125"/>
          <p14:tracePt t="106879" x="9185275" y="3794125"/>
          <p14:tracePt t="106903" x="9190038" y="3794125"/>
          <p14:tracePt t="106918" x="9193213" y="3794125"/>
          <p14:tracePt t="106933" x="9193213" y="3797300"/>
          <p14:tracePt t="106938" x="9196388" y="3797300"/>
          <p14:tracePt t="106949" x="9201150" y="3797300"/>
          <p14:tracePt t="106955" x="9204325" y="3802063"/>
          <p14:tracePt t="106963" x="9209088" y="3802063"/>
          <p14:tracePt t="106967" x="9209088" y="3805238"/>
          <p14:tracePt t="106971" x="9212263" y="3805238"/>
          <p14:tracePt t="106975" x="9217025" y="3805238"/>
          <p14:tracePt t="106979" x="9217025" y="3808413"/>
          <p14:tracePt t="106982" x="9220200" y="3808413"/>
          <p14:tracePt t="106989" x="9223375" y="3808413"/>
          <p14:tracePt t="106997" x="9223375" y="3813175"/>
          <p14:tracePt t="107007" x="9228138" y="3813175"/>
          <p14:tracePt t="107018" x="9231313" y="3813175"/>
          <p14:tracePt t="107028" x="9236075" y="3816350"/>
          <p14:tracePt t="107036" x="9239250" y="3816350"/>
          <p14:tracePt t="107039" x="9244013" y="3816350"/>
          <p14:tracePt t="107042" x="9244013" y="3821113"/>
          <p14:tracePt t="107044" x="9247188" y="3821113"/>
          <p14:tracePt t="107049" x="9250363" y="3821113"/>
          <p14:tracePt t="107050" x="9250363" y="3824288"/>
          <p14:tracePt t="107055" x="9255125" y="3824288"/>
          <p14:tracePt t="107057" x="9258300" y="3824288"/>
          <p14:tracePt t="107058" x="9258300" y="3829050"/>
          <p14:tracePt t="107062" x="9263063" y="3829050"/>
          <p14:tracePt t="107063" x="9263063" y="3832225"/>
          <p14:tracePt t="107066" x="9266238" y="3832225"/>
          <p14:tracePt t="107068" x="9271000" y="3835400"/>
          <p14:tracePt t="107072" x="9274175" y="3835400"/>
          <p14:tracePt t="107073" x="9277350" y="3840163"/>
          <p14:tracePt t="107076" x="9282113" y="3840163"/>
          <p14:tracePt t="107077" x="9285288" y="3840163"/>
          <p14:tracePt t="107078" x="9285288" y="3843338"/>
          <p14:tracePt t="107079" x="9290050" y="3843338"/>
          <p14:tracePt t="107082" x="9290050" y="3848100"/>
          <p14:tracePt t="107083" x="9293225" y="3848100"/>
          <p14:tracePt t="107084" x="9297988" y="3848100"/>
          <p14:tracePt t="107087" x="9301163" y="3851275"/>
          <p14:tracePt t="107089" x="9305925" y="3851275"/>
          <p14:tracePt t="107091" x="9309100" y="3851275"/>
          <p14:tracePt t="107092" x="9312275" y="3856038"/>
          <p14:tracePt t="107094" x="9317038" y="3856038"/>
          <p14:tracePt t="107095" x="9317038" y="3859213"/>
          <p14:tracePt t="107097" x="9320213" y="3859213"/>
          <p14:tracePt t="107099" x="9324975" y="3859213"/>
          <p14:tracePt t="107101" x="9324975" y="3862388"/>
          <p14:tracePt t="107103" x="9328150" y="3862388"/>
          <p14:tracePt t="107105" x="9332913" y="3862388"/>
          <p14:tracePt t="107107" x="9336088" y="3862388"/>
          <p14:tracePt t="107108" x="9336088" y="3867150"/>
          <p14:tracePt t="107111" x="9339263" y="3867150"/>
          <p14:tracePt t="107113" x="9344025" y="3867150"/>
          <p14:tracePt t="107117" x="9347200" y="3867150"/>
          <p14:tracePt t="107121" x="9351963" y="3870325"/>
          <p14:tracePt t="107126" x="9355138" y="3870325"/>
          <p14:tracePt t="107130" x="9359900" y="3870325"/>
          <p14:tracePt t="107133" x="9359900" y="3875088"/>
          <p14:tracePt t="107138" x="9363075" y="3875088"/>
          <p14:tracePt t="107143" x="9366250" y="3875088"/>
          <p14:tracePt t="107148" x="9371013" y="3875088"/>
          <p14:tracePt t="107150" x="9371013" y="3878263"/>
          <p14:tracePt t="107157" x="9374188" y="3878263"/>
          <p14:tracePt t="107164" x="9374188" y="3883025"/>
          <p14:tracePt t="107166" x="9378950" y="3883025"/>
          <p14:tracePt t="107171" x="9382125" y="3883025"/>
          <p14:tracePt t="107172" x="9382125" y="3886200"/>
          <p14:tracePt t="107174" x="9386888" y="3886200"/>
          <p14:tracePt t="107177" x="9390063" y="3886200"/>
          <p14:tracePt t="107179" x="9390063" y="3890963"/>
          <p14:tracePt t="107181" x="9393238" y="3890963"/>
          <p14:tracePt t="107183" x="9393238" y="3894138"/>
          <p14:tracePt t="107184" x="9398000" y="3894138"/>
          <p14:tracePt t="107188" x="9401175" y="3894138"/>
          <p14:tracePt t="107189" x="9405938" y="3894138"/>
          <p14:tracePt t="107192" x="9405938" y="3897313"/>
          <p14:tracePt t="107192" x="9409113" y="3897313"/>
          <p14:tracePt t="107195" x="9413875" y="3897313"/>
          <p14:tracePt t="107196" x="9413875" y="3902075"/>
          <p14:tracePt t="107198" x="9417050" y="3902075"/>
          <p14:tracePt t="107201" x="9420225" y="3902075"/>
          <p14:tracePt t="107202" x="9420225" y="3905250"/>
          <p14:tracePt t="107205" x="9428163" y="3905250"/>
          <p14:tracePt t="107207" x="9432925" y="3910013"/>
          <p14:tracePt t="107210" x="9436100" y="3910013"/>
          <p14:tracePt t="107212" x="9440863" y="3913188"/>
          <p14:tracePt t="107215" x="9444038" y="3913188"/>
          <p14:tracePt t="107216" x="9447213" y="3913188"/>
          <p14:tracePt t="107217" x="9447213" y="3917950"/>
          <p14:tracePt t="107220" x="9451975" y="3917950"/>
          <p14:tracePt t="107222" x="9455150" y="3921125"/>
          <p14:tracePt t="107223" x="9459913" y="3921125"/>
          <p14:tracePt t="107227" x="9459913" y="3924300"/>
          <p14:tracePt t="107227" x="9463088" y="3924300"/>
          <p14:tracePt t="107228" x="9467850" y="3924300"/>
          <p14:tracePt t="107230" x="9467850" y="3929063"/>
          <p14:tracePt t="107231" x="9471025" y="3929063"/>
          <p14:tracePt t="107233" x="9474200" y="3929063"/>
          <p14:tracePt t="107234" x="9474200" y="3932238"/>
          <p14:tracePt t="107235" x="9478963" y="3932238"/>
          <p14:tracePt t="107237" x="9482138" y="3932238"/>
          <p14:tracePt t="107239" x="9486900" y="3937000"/>
          <p14:tracePt t="107242" x="9490075" y="3937000"/>
          <p14:tracePt t="107243" x="9494838" y="3937000"/>
          <p14:tracePt t="107244" x="9498013" y="3940175"/>
          <p14:tracePt t="107245" x="9498013" y="3944938"/>
          <p14:tracePt t="107246" x="9501188" y="3944938"/>
          <p14:tracePt t="107249" x="9505950" y="3944938"/>
          <p14:tracePt t="107250" x="9509125" y="3944938"/>
          <p14:tracePt t="107251" x="9513888" y="3948113"/>
          <p14:tracePt t="107254" x="9517063" y="3951288"/>
          <p14:tracePt t="107255" x="9521825" y="3951288"/>
          <p14:tracePt t="107258" x="9525000" y="3956050"/>
          <p14:tracePt t="107259" x="9529763" y="3956050"/>
          <p14:tracePt t="107260" x="9532938" y="3956050"/>
          <p14:tracePt t="107261" x="9532938" y="3959225"/>
          <p14:tracePt t="107262" x="9536113" y="3959225"/>
          <p14:tracePt t="107264" x="9540875" y="3963988"/>
          <p14:tracePt t="107265" x="9544050" y="3963988"/>
          <p14:tracePt t="107266" x="9548813" y="3963988"/>
          <p14:tracePt t="107267" x="9548813" y="3967163"/>
          <p14:tracePt t="107268" x="9551988" y="3967163"/>
          <p14:tracePt t="107270" x="9556750" y="3967163"/>
          <p14:tracePt t="107272" x="9559925" y="3967163"/>
          <p14:tracePt t="107273" x="9563100" y="3967163"/>
          <p14:tracePt t="107274" x="9567863" y="3967163"/>
          <p14:tracePt t="107274" x="9567863" y="3971925"/>
          <p14:tracePt t="107275" x="9571038" y="3971925"/>
          <p14:tracePt t="107278" x="9575800" y="3971925"/>
          <p14:tracePt t="107278" x="9578975" y="3975100"/>
          <p14:tracePt t="107280" x="9583738" y="3975100"/>
          <p14:tracePt t="107281" x="9586913" y="3978275"/>
          <p14:tracePt t="107284" x="9590088" y="3978275"/>
          <p14:tracePt t="107285" x="9594850" y="3983038"/>
          <p14:tracePt t="107286" x="9598025" y="3983038"/>
          <p14:tracePt t="107287" x="9602788" y="3986213"/>
          <p14:tracePt t="107290" x="9605963" y="3986213"/>
          <p14:tracePt t="107291" x="9610725" y="3986213"/>
          <p14:tracePt t="107292" x="9617075" y="3990975"/>
          <p14:tracePt t="107295" x="9621838" y="3990975"/>
          <p14:tracePt t="107296" x="9625013" y="3990975"/>
          <p14:tracePt t="107297" x="9625013" y="3994150"/>
          <p14:tracePt t="107298" x="9632950" y="3994150"/>
          <p14:tracePt t="107300" x="9637713" y="3994150"/>
          <p14:tracePt t="107301" x="9640888" y="3998913"/>
          <p14:tracePt t="107302" x="9644063" y="3998913"/>
          <p14:tracePt t="107304" x="9648825" y="3998913"/>
          <p14:tracePt t="107305" x="9652000" y="3998913"/>
          <p14:tracePt t="107307" x="9656763" y="4002088"/>
          <p14:tracePt t="107308" x="9659938" y="4002088"/>
          <p14:tracePt t="107311" x="9664700" y="4002088"/>
          <p14:tracePt t="107312" x="9667875" y="4002088"/>
          <p14:tracePt t="107312" x="9671050" y="4005263"/>
          <p14:tracePt t="107315" x="9675813" y="4005263"/>
          <p14:tracePt t="107316" x="9678988" y="4005263"/>
          <p14:tracePt t="107316" x="9683750" y="4005263"/>
          <p14:tracePt t="107317" x="9683750" y="4010025"/>
          <p14:tracePt t="107318" x="9686925" y="4010025"/>
          <p14:tracePt t="107320" x="9691688" y="4010025"/>
          <p14:tracePt t="107322" x="9694863" y="4013200"/>
          <p14:tracePt t="107323" x="9698038" y="4013200"/>
          <p14:tracePt t="107324" x="9702800" y="4013200"/>
          <p14:tracePt t="107325" x="9702800" y="4017963"/>
          <p14:tracePt t="107326" x="9705975" y="4017963"/>
          <p14:tracePt t="107328" x="9710738" y="4017963"/>
          <p14:tracePt t="107329" x="9713913" y="4017963"/>
          <p14:tracePt t="107330" x="9718675" y="4021138"/>
          <p14:tracePt t="107332" x="9721850" y="4021138"/>
          <p14:tracePt t="107334" x="9725025" y="4025900"/>
          <p14:tracePt t="107337" x="9729788" y="4025900"/>
          <p14:tracePt t="107338" x="9732963" y="4025900"/>
          <p14:tracePt t="107339" x="9732963" y="4029075"/>
          <p14:tracePt t="107340" x="9737725" y="4029075"/>
          <p14:tracePt t="107341" x="9740900" y="4029075"/>
          <p14:tracePt t="107343" x="9745663" y="4029075"/>
          <p14:tracePt t="107344" x="9745663" y="4032250"/>
          <p14:tracePt t="107345" x="9748838" y="4032250"/>
          <p14:tracePt t="107347" x="9748838" y="4037013"/>
          <p14:tracePt t="107349" x="9753600" y="4037013"/>
          <p14:tracePt t="107350" x="9756775" y="4037013"/>
          <p14:tracePt t="107353" x="9756775" y="4040188"/>
          <p14:tracePt t="107354" x="9759950" y="4040188"/>
          <p14:tracePt t="107356" x="9764713" y="4044950"/>
          <p14:tracePt t="107358" x="9767888" y="4044950"/>
          <p14:tracePt t="107360" x="9767888" y="4048125"/>
          <p14:tracePt t="107361" x="9772650" y="4048125"/>
          <p14:tracePt t="107362" x="9775825" y="4048125"/>
          <p14:tracePt t="107363" x="9775825" y="4052888"/>
          <p14:tracePt t="107366" x="9780588" y="4052888"/>
          <p14:tracePt t="107367" x="9780588" y="4056063"/>
          <p14:tracePt t="107368" x="9783763" y="4056063"/>
          <p14:tracePt t="107372" x="9783763" y="4059238"/>
          <p14:tracePt t="107373" x="9786938" y="4059238"/>
          <p14:tracePt t="107375" x="9791700" y="4064000"/>
          <p14:tracePt t="107379" x="9794875" y="4064000"/>
          <p14:tracePt t="107380" x="9794875" y="4067175"/>
          <p14:tracePt t="107382" x="9799638" y="4067175"/>
          <p14:tracePt t="107383" x="9799638" y="4071938"/>
          <p14:tracePt t="107384" x="9802813" y="4071938"/>
          <p14:tracePt t="107387" x="9802813" y="4075113"/>
          <p14:tracePt t="107388" x="9807575" y="4075113"/>
          <p14:tracePt t="107389" x="9807575" y="4079875"/>
          <p14:tracePt t="107392" x="9810750" y="4079875"/>
          <p14:tracePt t="107393" x="9810750" y="4083050"/>
          <p14:tracePt t="107395" x="9813925" y="4083050"/>
          <p14:tracePt t="107398" x="9818688" y="4083050"/>
          <p14:tracePt t="107399" x="9818688" y="4086225"/>
          <p14:tracePt t="107404" x="9821863" y="4086225"/>
          <p14:tracePt t="107405" x="9821863" y="4090988"/>
          <p14:tracePt t="107407" x="9821863" y="4094163"/>
          <p14:tracePt t="107408" x="9826625" y="4094163"/>
          <p14:tracePt t="107411" x="9829800" y="4094163"/>
          <p14:tracePt t="107412" x="9829800" y="4098925"/>
          <p14:tracePt t="107417" x="9829800" y="4102100"/>
          <p14:tracePt t="107420" x="9834563" y="4102100"/>
          <p14:tracePt t="107423" x="9837738" y="4106863"/>
          <p14:tracePt t="107427" x="9837738" y="4110038"/>
          <p14:tracePt t="107429" x="9840913" y="4110038"/>
          <p14:tracePt t="107436" x="9845675" y="4110038"/>
          <p14:tracePt t="107438" x="9845675" y="4114800"/>
          <p14:tracePt t="107440" x="9845675" y="4117975"/>
          <p14:tracePt t="107442" x="9848850" y="4117975"/>
          <p14:tracePt t="107449" x="9848850" y="4121150"/>
          <p14:tracePt t="107453" x="9853613" y="4121150"/>
          <p14:tracePt t="107459" x="9853613" y="4125913"/>
          <p14:tracePt t="107460" x="9856788" y="4125913"/>
          <p14:tracePt t="107468" x="9861550" y="4125913"/>
          <p14:tracePt t="107472" x="9861550" y="4129088"/>
          <p14:tracePt t="107481" x="9864725" y="4129088"/>
          <p14:tracePt t="107486" x="9864725" y="4133850"/>
          <p14:tracePt t="107499" x="9864725" y="4137025"/>
          <p14:tracePt t="107500" x="9867900" y="4137025"/>
          <p14:tracePt t="107508" x="9872663" y="4141788"/>
          <p14:tracePt t="107515" x="9872663" y="4144963"/>
          <p14:tracePt t="107520" x="9875838" y="4144963"/>
          <p14:tracePt t="107522" x="9875838" y="4148138"/>
          <p14:tracePt t="107524" x="9880600" y="4148138"/>
          <p14:tracePt t="107529" x="9880600" y="4152900"/>
          <p14:tracePt t="107534" x="9883775" y="4152900"/>
          <p14:tracePt t="107536" x="9883775" y="4156075"/>
          <p14:tracePt t="107544" x="9883775" y="4160838"/>
          <p14:tracePt t="107545" x="9888538" y="4160838"/>
          <p14:tracePt t="107554" x="9888538" y="4164013"/>
          <p14:tracePt t="107563" x="9891713" y="4164013"/>
          <p14:tracePt t="107567" x="9891713" y="4168775"/>
          <p14:tracePt t="107569" x="9894888" y="4168775"/>
          <p14:tracePt t="107577" x="9894888" y="4171950"/>
          <p14:tracePt t="107581" x="9894888" y="4175125"/>
          <p14:tracePt t="107584" x="9899650" y="4175125"/>
          <p14:tracePt t="107592" x="9902825" y="4175125"/>
          <p14:tracePt t="107596" x="9902825" y="4179888"/>
          <p14:tracePt t="107605" x="9907588" y="4179888"/>
          <p14:tracePt t="107610" x="9907588" y="4183063"/>
          <p14:tracePt t="107617" x="9907588" y="4187825"/>
          <p14:tracePt t="107618" x="9910763" y="4187825"/>
          <p14:tracePt t="107627" x="9915525" y="4191000"/>
          <p14:tracePt t="107631" x="9915525" y="4195763"/>
          <p14:tracePt t="107636" x="9918700" y="4195763"/>
          <p14:tracePt t="107642" x="9921875" y="4198938"/>
          <p14:tracePt t="107646" x="9921875" y="4202113"/>
          <p14:tracePt t="107649" x="9926638" y="4202113"/>
          <p14:tracePt t="107655" x="9929813" y="4206875"/>
          <p14:tracePt t="107662" x="9929813" y="4210050"/>
          <p14:tracePt t="107663" x="9934575" y="4210050"/>
          <p14:tracePt t="107665" x="9934575" y="4214813"/>
          <p14:tracePt t="107666" x="9937750" y="4214813"/>
          <p14:tracePt t="107671" x="9937750" y="4217988"/>
          <p14:tracePt t="107672" x="9942513" y="4217988"/>
          <p14:tracePt t="107674" x="9942513" y="4222750"/>
          <p14:tracePt t="107676" x="9945688" y="4222750"/>
          <p14:tracePt t="107679" x="9945688" y="4225925"/>
          <p14:tracePt t="107680" x="9950450" y="4225925"/>
          <p14:tracePt t="107683" x="9950450" y="4229100"/>
          <p14:tracePt t="107684" x="9953625" y="4229100"/>
          <p14:tracePt t="107689" x="9956800" y="4233863"/>
          <p14:tracePt t="107690" x="9961563" y="4233863"/>
          <p14:tracePt t="107692" x="9961563" y="4237038"/>
          <p14:tracePt t="107694" x="9964738" y="4241800"/>
          <p14:tracePt t="107698" x="9969500" y="4241800"/>
          <p14:tracePt t="107700" x="9969500" y="4244975"/>
          <p14:tracePt t="107701" x="9972675" y="4244975"/>
          <p14:tracePt t="107703" x="9977438" y="4244975"/>
          <p14:tracePt t="107704" x="9977438" y="4249738"/>
          <p14:tracePt t="107707" x="9980613" y="4249738"/>
          <p14:tracePt t="107709" x="9980613" y="4252913"/>
          <p14:tracePt t="107711" x="9983788" y="4252913"/>
          <p14:tracePt t="107713" x="9988550" y="4252913"/>
          <p14:tracePt t="107714" x="9988550" y="4256088"/>
          <p14:tracePt t="107715" x="9991725" y="4256088"/>
          <p14:tracePt t="107717" x="9991725" y="4260850"/>
          <p14:tracePt t="107718" x="9996488" y="4260850"/>
          <p14:tracePt t="107723" x="9999663" y="4264025"/>
          <p14:tracePt t="107724" x="10004425" y="4264025"/>
          <p14:tracePt t="107726" x="10004425" y="4268788"/>
          <p14:tracePt t="107727" x="10007600" y="4268788"/>
          <p14:tracePt t="107729" x="10010775" y="4268788"/>
          <p14:tracePt t="107731" x="10010775" y="4271963"/>
          <p14:tracePt t="107732" x="10015538" y="4271963"/>
          <p14:tracePt t="107736" x="10018713" y="4271963"/>
          <p14:tracePt t="107737" x="10018713" y="4276725"/>
          <p14:tracePt t="107739" x="10023475" y="4276725"/>
          <p14:tracePt t="107740" x="10026650" y="4279900"/>
          <p14:tracePt t="107743" x="10031413" y="4279900"/>
          <p14:tracePt t="107745" x="10034588" y="4283075"/>
          <p14:tracePt t="107748" x="10037763" y="4287838"/>
          <p14:tracePt t="107752" x="10042525" y="4287838"/>
          <p14:tracePt t="107754" x="10045700" y="4291013"/>
          <p14:tracePt t="107756" x="10045700" y="4295775"/>
          <p14:tracePt t="107756" x="10050463" y="4295775"/>
          <p14:tracePt t="107759" x="10050463" y="4298950"/>
          <p14:tracePt t="107760" x="10053638" y="4298950"/>
          <p14:tracePt t="107761" x="10058400" y="4298950"/>
          <p14:tracePt t="107764" x="10058400" y="4303713"/>
          <p14:tracePt t="107765" x="10061575" y="4303713"/>
          <p14:tracePt t="107766" x="10061575" y="4306888"/>
          <p14:tracePt t="107767" x="10064750" y="4306888"/>
          <p14:tracePt t="107770" x="10064750" y="4310063"/>
          <p14:tracePt t="107772" x="10069513" y="4310063"/>
          <p14:tracePt t="107775" x="10069513" y="4314825"/>
          <p14:tracePt t="107775" x="10072688" y="4314825"/>
          <p14:tracePt t="107776" x="10072688" y="4318000"/>
          <p14:tracePt t="107778" x="10077450" y="4318000"/>
          <p14:tracePt t="107782" x="10080625" y="4322763"/>
          <p14:tracePt t="107786" x="10085388" y="4325938"/>
          <p14:tracePt t="107789" x="10088563" y="4330700"/>
          <p14:tracePt t="107791" x="10091738" y="4330700"/>
          <p14:tracePt t="107792" x="10091738" y="4333875"/>
          <p14:tracePt t="107795" x="10096500" y="4338638"/>
          <p14:tracePt t="107797" x="10099675" y="4338638"/>
          <p14:tracePt t="107798" x="10099675" y="4341813"/>
          <p14:tracePt t="107801" x="10104438" y="4341813"/>
          <p14:tracePt t="107803" x="10104438" y="4344988"/>
          <p14:tracePt t="107805" x="10107613" y="4349750"/>
          <p14:tracePt t="107807" x="10112375" y="4352925"/>
          <p14:tracePt t="107810" x="10115550" y="4357688"/>
          <p14:tracePt t="107814" x="10118725" y="4360863"/>
          <p14:tracePt t="107815" x="10123488" y="4360863"/>
          <p14:tracePt t="107816" x="10123488" y="4365625"/>
          <p14:tracePt t="107820" x="10126663" y="4368800"/>
          <p14:tracePt t="107822" x="10131425" y="4368800"/>
          <p14:tracePt t="107823" x="10131425" y="4371975"/>
          <p14:tracePt t="107824" x="10134600" y="4371975"/>
          <p14:tracePt t="107825" x="10134600" y="4376738"/>
          <p14:tracePt t="107826" x="10139363" y="4376738"/>
          <p14:tracePt t="107829" x="10142538" y="4379913"/>
          <p14:tracePt t="107832" x="10145713" y="4379913"/>
          <p14:tracePt t="107833" x="10145713" y="4384675"/>
          <p14:tracePt t="107837" x="10150475" y="4387850"/>
          <p14:tracePt t="107839" x="10153650" y="4387850"/>
          <p14:tracePt t="107840" x="10153650" y="4392613"/>
          <p14:tracePt t="107845" x="10158413" y="4392613"/>
          <p14:tracePt t="107845" x="10158413" y="4395788"/>
          <p14:tracePt t="107846" x="10161588" y="4395788"/>
          <p14:tracePt t="107847" x="10161588" y="4398963"/>
          <p14:tracePt t="107851" x="10166350" y="4398963"/>
          <p14:tracePt t="107854" x="10169525" y="4403725"/>
          <p14:tracePt t="107856" x="10169525" y="4406900"/>
          <p14:tracePt t="107857" x="10174288" y="4406900"/>
          <p14:tracePt t="107860" x="10174288" y="4411663"/>
          <p14:tracePt t="107862" x="10177463" y="4411663"/>
          <p14:tracePt t="107867" x="10177463" y="4414838"/>
          <p14:tracePt t="107870" x="10180638" y="4414838"/>
          <p14:tracePt t="107881" x="10180638" y="4419600"/>
          <p14:tracePt t="108013" x="10185400" y="4419600"/>
          <p14:tracePt t="108415" x="10185400" y="4414838"/>
          <p14:tracePt t="108417" x="10188575" y="4414838"/>
          <p14:tracePt t="108434" x="10188575" y="4411663"/>
          <p14:tracePt t="108446" x="10188575" y="4406900"/>
          <p14:tracePt t="108914" x="10193338" y="4406900"/>
          <p14:tracePt t="111890" x="10196513" y="4406900"/>
          <p14:tracePt t="111900" x="10201275" y="4406900"/>
          <p14:tracePt t="111908" x="10204450" y="4406900"/>
          <p14:tracePt t="111917" x="10204450" y="4411663"/>
          <p14:tracePt t="111922" x="10207625" y="4411663"/>
          <p14:tracePt t="111930" x="10212388" y="4411663"/>
          <p14:tracePt t="111934" x="10212388" y="4414838"/>
          <p14:tracePt t="111938" x="10215563" y="4414838"/>
          <p14:tracePt t="111944" x="10215563" y="4419600"/>
          <p14:tracePt t="111947" x="10220325" y="4419600"/>
          <p14:tracePt t="111954" x="10223500" y="4422775"/>
          <p14:tracePt t="111960" x="10228263" y="4422775"/>
          <p14:tracePt t="111964" x="10228263" y="4425950"/>
          <p14:tracePt t="111971" x="10231438" y="4425950"/>
          <p14:tracePt t="111980" x="10234613" y="4425950"/>
          <p14:tracePt t="111986" x="10234613" y="4430713"/>
          <p14:tracePt t="111993" x="10239375" y="4430713"/>
          <p14:tracePt t="112004" x="10239375" y="4433888"/>
          <p14:tracePt t="112009" x="10242550" y="4433888"/>
          <p14:tracePt t="112016" x="10247313" y="4433888"/>
          <p14:tracePt t="112017" x="10247313" y="4438650"/>
          <p14:tracePt t="112021" x="10250488" y="4438650"/>
          <p14:tracePt t="112023" x="10250488" y="4441825"/>
          <p14:tracePt t="112025" x="10255250" y="4441825"/>
          <p14:tracePt t="112027" x="10258425" y="4441825"/>
          <p14:tracePt t="112029" x="10258425" y="4446588"/>
          <p14:tracePt t="112031" x="10261600" y="4446588"/>
          <p14:tracePt t="112034" x="10266363" y="4446588"/>
          <p14:tracePt t="112035" x="10266363" y="4449763"/>
          <p14:tracePt t="112039" x="10269538" y="4449763"/>
          <p14:tracePt t="112040" x="10269538" y="4452938"/>
          <p14:tracePt t="112042" x="10274300" y="4452938"/>
          <p14:tracePt t="112045" x="10277475" y="4452938"/>
          <p14:tracePt t="112047" x="10277475" y="4457700"/>
          <p14:tracePt t="112048" x="10282238" y="4457700"/>
          <p14:tracePt t="112051" x="10285413" y="4457700"/>
          <p14:tracePt t="112052" x="10285413" y="4460875"/>
          <p14:tracePt t="112054" x="10288588" y="4460875"/>
          <p14:tracePt t="112057" x="10288588" y="4465638"/>
          <p14:tracePt t="112058" x="10293350" y="4465638"/>
          <p14:tracePt t="112061" x="10296525" y="4465638"/>
          <p14:tracePt t="112067" x="10301288" y="4465638"/>
          <p14:tracePt t="112071" x="10301288" y="4468813"/>
          <p14:tracePt t="112073" x="10304463" y="4468813"/>
          <p14:tracePt t="112075" x="10304463" y="4473575"/>
          <p14:tracePt t="112080" x="10309225" y="4473575"/>
          <p14:tracePt t="112092" x="10309225" y="4476750"/>
          <p14:tracePt t="112094" x="10312400" y="4476750"/>
          <p14:tracePt t="112105" x="10315575" y="4476750"/>
          <p14:tracePt t="112113" x="10320338" y="4476750"/>
          <p14:tracePt t="112115" x="10320338" y="4479925"/>
          <p14:tracePt t="112126" x="10323513" y="4479925"/>
          <p14:tracePt t="112129" x="10323513" y="4484688"/>
          <p14:tracePt t="112132" x="10328275" y="4484688"/>
          <p14:tracePt t="112136" x="10328275" y="4487863"/>
          <p14:tracePt t="112138" x="10331450" y="4487863"/>
          <p14:tracePt t="112146" x="10336213" y="4487863"/>
          <p14:tracePt t="112152" x="10336213" y="4492625"/>
          <p14:tracePt t="112160" x="10339388" y="4492625"/>
          <p14:tracePt t="112171" x="10339388" y="4495800"/>
          <p14:tracePt t="112180" x="10342563" y="4495800"/>
          <p14:tracePt t="112182" x="10342563" y="4500563"/>
          <p14:tracePt t="112191" x="10342563" y="4503738"/>
          <p14:tracePt t="112205" x="10350500" y="4511675"/>
          <p14:tracePt t="112212" x="10350500" y="4514850"/>
          <p14:tracePt t="112217" x="10350500" y="4519613"/>
          <p14:tracePt t="112223" x="10350500" y="4522788"/>
          <p14:tracePt t="112228" x="10350500" y="4527550"/>
          <p14:tracePt t="112232" x="10355263" y="4527550"/>
          <p14:tracePt t="112240" x="10355263" y="4530725"/>
          <p14:tracePt t="112255" x="10355263" y="4533900"/>
          <p14:tracePt t="112265" x="10355263" y="4538663"/>
          <p14:tracePt t="112271" x="10350500" y="4538663"/>
          <p14:tracePt t="112273" x="10350500" y="4541838"/>
          <p14:tracePt t="112279" x="10347325" y="4541838"/>
          <p14:tracePt t="112283" x="10347325" y="4546600"/>
          <p14:tracePt t="112284" x="10342563" y="4546600"/>
          <p14:tracePt t="112290" x="10342563" y="4549775"/>
          <p14:tracePt t="112291" x="10339388" y="4549775"/>
          <p14:tracePt t="112297" x="10336213" y="4549775"/>
          <p14:tracePt t="112298" x="10336213" y="4554538"/>
          <p14:tracePt t="112301" x="10331450" y="4554538"/>
          <p14:tracePt t="112305" x="10328275" y="4557713"/>
          <p14:tracePt t="112309" x="10323513" y="4557713"/>
          <p14:tracePt t="112311" x="10323513" y="4562475"/>
          <p14:tracePt t="112313" x="10320338" y="4562475"/>
          <p14:tracePt t="112316" x="10315575" y="4562475"/>
          <p14:tracePt t="112319" x="10315575" y="4565650"/>
          <p14:tracePt t="112322" x="10312400" y="4565650"/>
          <p14:tracePt t="112323" x="10309225" y="4565650"/>
          <p14:tracePt t="112326" x="10309225" y="4568825"/>
          <p14:tracePt t="112327" x="10304463" y="4568825"/>
          <p14:tracePt t="112333" x="10301288" y="4568825"/>
          <p14:tracePt t="112335" x="10301288" y="4573588"/>
          <p14:tracePt t="112336" x="10296525" y="4573588"/>
          <p14:tracePt t="112342" x="10293350" y="4573588"/>
          <p14:tracePt t="112345" x="10288588" y="4573588"/>
          <p14:tracePt t="112354" x="10285413" y="4573588"/>
          <p14:tracePt t="112358" x="10282238" y="4576763"/>
          <p14:tracePt t="112367" x="10277475" y="4576763"/>
          <p14:tracePt t="112377" x="10274300" y="4576763"/>
          <p14:tracePt t="112379" x="10274300" y="4581525"/>
          <p14:tracePt t="112383" x="10269538" y="4581525"/>
          <p14:tracePt t="112387" x="10266363" y="4581525"/>
          <p14:tracePt t="112393" x="10261600" y="4581525"/>
          <p14:tracePt t="112395" x="10261600" y="4584700"/>
          <p14:tracePt t="112397" x="10258425" y="4584700"/>
          <p14:tracePt t="112399" x="10255250" y="4584700"/>
          <p14:tracePt t="112404" x="10255250" y="4589463"/>
          <p14:tracePt t="112405" x="10250488" y="4589463"/>
          <p14:tracePt t="112407" x="10247313" y="4589463"/>
          <p14:tracePt t="112411" x="10242550" y="4589463"/>
          <p14:tracePt t="112414" x="10239375" y="4589463"/>
          <p14:tracePt t="112415" x="10239375" y="4592638"/>
          <p14:tracePt t="112417" x="10234613" y="4592638"/>
          <p14:tracePt t="112421" x="10231438" y="4595813"/>
          <p14:tracePt t="112423" x="10228263" y="4595813"/>
          <p14:tracePt t="112426" x="10223500" y="4600575"/>
          <p14:tracePt t="112429" x="10220325" y="4600575"/>
          <p14:tracePt t="112432" x="10215563" y="4603750"/>
          <p14:tracePt t="112435" x="10212388" y="4603750"/>
          <p14:tracePt t="112436" x="10207625" y="4603750"/>
          <p14:tracePt t="112439" x="10207625" y="4608513"/>
          <p14:tracePt t="112440" x="10204450" y="4608513"/>
          <p14:tracePt t="112442" x="10201275" y="4611688"/>
          <p14:tracePt t="112447" x="10196513" y="4611688"/>
          <p14:tracePt t="112450" x="10193338" y="4611688"/>
          <p14:tracePt t="112451" x="10193338" y="4616450"/>
          <p14:tracePt t="112452" x="10188575" y="4616450"/>
          <p14:tracePt t="112456" x="10185400" y="4616450"/>
          <p14:tracePt t="112461" x="10180638" y="4616450"/>
          <p14:tracePt t="112467" x="10177463" y="4616450"/>
          <p14:tracePt t="112474" x="10174288" y="4619625"/>
          <p14:tracePt t="112498" x="10169525" y="4619625"/>
          <p14:tracePt t="112506" x="10166350" y="4619625"/>
          <p14:tracePt t="112514" x="10161588" y="4619625"/>
          <p14:tracePt t="112521" x="10158413" y="4619625"/>
          <p14:tracePt t="112526" x="10153650" y="4619625"/>
          <p14:tracePt t="112533" x="10150475" y="4619625"/>
          <p14:tracePt t="112539" x="10145713" y="4619625"/>
          <p14:tracePt t="112544" x="10142538" y="4619625"/>
          <p14:tracePt t="112550" x="10139363" y="4619625"/>
          <p14:tracePt t="112556" x="10134600" y="4619625"/>
          <p14:tracePt t="112561" x="10131425" y="4619625"/>
          <p14:tracePt t="112564" x="10126663" y="4616450"/>
          <p14:tracePt t="112573" x="10123488" y="4616450"/>
          <p14:tracePt t="112579" x="10118725" y="4611688"/>
          <p14:tracePt t="112588" x="10115550" y="4611688"/>
          <p14:tracePt t="112595" x="10112375" y="4611688"/>
          <p14:tracePt t="112604" x="10107613" y="4611688"/>
          <p14:tracePt t="112606" x="10107613" y="4608513"/>
          <p14:tracePt t="112618" x="10104438" y="4608513"/>
          <p14:tracePt t="112643" x="10099675" y="4608513"/>
          <p14:tracePt t="112645" x="10099675" y="4603750"/>
          <p14:tracePt t="112657" x="10096500" y="4603750"/>
          <p14:tracePt t="112668" x="10096500" y="4600575"/>
          <p14:tracePt t="112669" x="10091738" y="4600575"/>
          <p14:tracePt t="112685" x="10091738" y="4595813"/>
          <p14:tracePt t="112689" x="10088563" y="4595813"/>
          <p14:tracePt t="112705" x="10088563" y="4592638"/>
          <p14:tracePt t="112728" x="10085388" y="4592638"/>
          <p14:tracePt t="112736" x="10085388" y="4589463"/>
          <p14:tracePt t="112772" x="10085388" y="4584700"/>
          <p14:tracePt t="112784" x="10085388" y="4581525"/>
          <p14:tracePt t="112803" x="10085388" y="4576763"/>
          <p14:tracePt t="112834" x="10080625" y="4576763"/>
          <p14:tracePt t="112891" x="10080625" y="4573588"/>
          <p14:tracePt t="112905" x="10080625" y="4568825"/>
          <p14:tracePt t="112924" x="10080625" y="4565650"/>
          <p14:tracePt t="113138" x="10080625" y="4562475"/>
          <p14:tracePt t="113206" x="10080625" y="4557713"/>
          <p14:tracePt t="113222" x="10080625" y="4554538"/>
          <p14:tracePt t="114031" x="10077450" y="4554538"/>
          <p14:tracePt t="114031" x="10072688" y="4554538"/>
          <p14:tracePt t="114031" x="10069513" y="4554538"/>
          <p14:tracePt t="114031" x="10064750" y="4554538"/>
          <p14:tracePt t="114031" x="10061575" y="4554538"/>
          <p14:tracePt t="114031" x="10058400" y="4554538"/>
          <p14:tracePt t="114031" x="10053638" y="4554538"/>
          <p14:tracePt t="114031" x="10050463" y="4554538"/>
          <p14:tracePt t="114031" x="10045700" y="4554538"/>
          <p14:tracePt t="114031" x="10042525" y="4554538"/>
          <p14:tracePt t="114031" x="10042525" y="4557713"/>
          <p14:tracePt t="114031" x="10037763" y="4557713"/>
          <p14:tracePt t="114031" x="10034588" y="4557713"/>
          <p14:tracePt t="114031" x="10031413" y="4557713"/>
          <p14:tracePt t="114031" x="10026650" y="4557713"/>
          <p14:tracePt t="114031" x="10023475" y="4557713"/>
          <p14:tracePt t="114031" x="10018713" y="4557713"/>
          <p14:tracePt t="114031" x="10015538" y="4557713"/>
          <p14:tracePt t="114031" x="10010775" y="4557713"/>
          <p14:tracePt t="114031" x="10007600" y="4557713"/>
          <p14:tracePt t="114031" x="10004425" y="4557713"/>
          <p14:tracePt t="114031" x="9999663" y="4557713"/>
          <p14:tracePt t="114031" x="9996488" y="4557713"/>
          <p14:tracePt t="114031" x="9991725" y="4557713"/>
          <p14:tracePt t="114031" x="9988550" y="4557713"/>
          <p14:tracePt t="114031" x="9983788" y="4557713"/>
          <p14:tracePt t="114031" x="9983788" y="4554538"/>
          <p14:tracePt t="114031" x="9977438" y="4554538"/>
          <p14:tracePt t="114031" x="9977438" y="4549775"/>
          <p14:tracePt t="114031" x="9972675" y="4549775"/>
          <p14:tracePt t="114031" x="9969500" y="4549775"/>
          <p14:tracePt t="114031" x="9961563" y="4549775"/>
          <p14:tracePt t="114031" x="9956800" y="4549775"/>
          <p14:tracePt t="114031" x="9953625" y="4546600"/>
          <p14:tracePt t="114031" x="9945688" y="4546600"/>
          <p14:tracePt t="114031" x="9942513" y="4546600"/>
          <p14:tracePt t="114031" x="9937750" y="4546600"/>
          <p14:tracePt t="114031" x="9934575" y="4541838"/>
          <p14:tracePt t="114031" x="9929813" y="4541838"/>
          <p14:tracePt t="114031" x="9926638" y="4541838"/>
          <p14:tracePt t="114031" x="9918700" y="4533900"/>
          <p14:tracePt t="114031" x="9910763" y="4533900"/>
          <p14:tracePt t="114031" x="9907588" y="4530725"/>
          <p14:tracePt t="114031" x="9902825" y="4530725"/>
          <p14:tracePt t="114031" x="9899650" y="4527550"/>
          <p14:tracePt t="114031" x="9880600" y="4522788"/>
          <p14:tracePt t="114031" x="9872663" y="4522788"/>
          <p14:tracePt t="114031" x="9848850" y="4514850"/>
          <p14:tracePt t="114031" x="9834563" y="4511675"/>
          <p14:tracePt t="114031" x="9821863" y="4506913"/>
          <p14:tracePt t="114031" x="9813925" y="4500563"/>
          <p14:tracePt t="114031" x="9807575" y="4495800"/>
          <p14:tracePt t="114031" x="9791700" y="4495800"/>
          <p14:tracePt t="114031" x="9775825" y="4492625"/>
          <p14:tracePt t="114031" x="9767888" y="4487863"/>
          <p14:tracePt t="114031" x="9753600" y="4479925"/>
          <p14:tracePt t="114031" x="9740900" y="4476750"/>
          <p14:tracePt t="114031" x="9732963" y="4473575"/>
          <p14:tracePt t="114031" x="9718675" y="4473575"/>
          <p14:tracePt t="114031" x="9702800" y="4460875"/>
          <p14:tracePt t="114031" x="9694863" y="4460875"/>
          <p14:tracePt t="114031" x="9675813" y="4457700"/>
          <p14:tracePt t="114031" x="9659938" y="4452938"/>
          <p14:tracePt t="114031" x="9637713" y="4438650"/>
          <p14:tracePt t="114031" x="9598025" y="4425950"/>
          <p14:tracePt t="114031" x="9586913" y="4422775"/>
          <p14:tracePt t="114031" x="9571038" y="4419600"/>
          <p14:tracePt t="114031" x="9548813" y="4406900"/>
          <p14:tracePt t="114031" x="9532938" y="4403725"/>
          <p14:tracePt t="114031" x="9513888" y="4395788"/>
          <p14:tracePt t="114031" x="9498013" y="4387850"/>
          <p14:tracePt t="114031" x="9478963" y="4379913"/>
          <p14:tracePt t="114031" x="9463088" y="4376738"/>
          <p14:tracePt t="114031" x="9447213" y="4368800"/>
          <p14:tracePt t="114031" x="9424988" y="4360863"/>
          <p14:tracePt t="114031" x="9413875" y="4357688"/>
          <p14:tracePt t="114031" x="9390063" y="4352925"/>
          <p14:tracePt t="114031" x="9347200" y="4330700"/>
          <p14:tracePt t="114031" x="9309100" y="4318000"/>
          <p14:tracePt t="114031" x="9290050" y="4306888"/>
          <p14:tracePt t="114031" x="9266238" y="4303713"/>
          <p14:tracePt t="114031" x="9247188" y="4291013"/>
          <p14:tracePt t="114031" x="9231313" y="4287838"/>
          <p14:tracePt t="114031" x="9201150" y="4276725"/>
          <p14:tracePt t="114031" x="9182100" y="4264025"/>
          <p14:tracePt t="114031" x="9158288" y="4260850"/>
          <p14:tracePt t="114031" x="9136063" y="4249738"/>
          <p14:tracePt t="114031" x="9115425" y="4237038"/>
          <p14:tracePt t="114031" x="9093200" y="4229100"/>
          <p14:tracePt t="114031" x="9069388" y="4222750"/>
          <p14:tracePt t="114031" x="9050338" y="4214813"/>
          <p14:tracePt t="114031" x="9020175" y="4202113"/>
          <p14:tracePt t="114031" x="8988425" y="4183063"/>
          <p14:tracePt t="114031" x="8966200" y="4179888"/>
          <p14:tracePt t="114031" x="8915400" y="4160838"/>
          <p14:tracePt t="114031" x="8891588" y="4148138"/>
          <p14:tracePt t="114031" x="8834438" y="4125913"/>
          <p14:tracePt t="114031" x="8810625" y="4121150"/>
          <p14:tracePt t="114031" x="8772525" y="4106863"/>
          <p14:tracePt t="114031" x="8748713" y="4098925"/>
          <p14:tracePt t="114031" x="8726488" y="4086225"/>
          <p14:tracePt t="114031" x="8688388" y="4071938"/>
          <p14:tracePt t="114031" x="8659813" y="4067175"/>
          <p14:tracePt t="114031" x="8629650" y="4048125"/>
          <p14:tracePt t="114031" x="8605838" y="4044950"/>
          <p14:tracePt t="114031" x="8575675" y="4029075"/>
          <p14:tracePt t="114031" x="8545513" y="4010025"/>
          <p14:tracePt t="114031" x="8518525" y="4005263"/>
          <p14:tracePt t="114031" x="8486775" y="3994150"/>
          <p14:tracePt t="114031" x="8424863" y="3967163"/>
          <p14:tracePt t="114031" x="8362950" y="3944938"/>
          <p14:tracePt t="114031" x="8324850" y="3932238"/>
          <p14:tracePt t="114031" x="8301038" y="3921125"/>
          <p14:tracePt t="114031" x="8262938" y="3910013"/>
          <p14:tracePt t="114031" x="8232775" y="3894138"/>
          <p14:tracePt t="114031" x="8201025" y="3883025"/>
          <p14:tracePt t="114031" x="8162925" y="3870325"/>
          <p14:tracePt t="114031" x="8131175" y="3859213"/>
          <p14:tracePt t="114031" x="8101013" y="3848100"/>
          <p14:tracePt t="114031" x="8054975" y="3832225"/>
          <p14:tracePt t="114031" x="8023225" y="3813175"/>
          <p14:tracePt t="114031" x="7954963" y="3786188"/>
          <p14:tracePt t="114031" x="7923213" y="3775075"/>
          <p14:tracePt t="114031" x="7853363" y="3751263"/>
          <p14:tracePt t="114031" x="7823200" y="3732213"/>
          <p14:tracePt t="114031" x="7753350" y="3713163"/>
          <p14:tracePt t="114031" x="7723188" y="3700463"/>
          <p14:tracePt t="114031" x="7677150" y="3678238"/>
          <p14:tracePt t="114031" x="7645400" y="3673475"/>
          <p14:tracePt t="114031" x="7615238" y="3662363"/>
          <p14:tracePt t="114031" x="7575550" y="3646488"/>
          <p14:tracePt t="114031" x="7537450" y="3627438"/>
          <p14:tracePt t="114031" x="7507288" y="3624263"/>
          <p14:tracePt t="114031" x="7459663" y="3608388"/>
          <p14:tracePt t="114031" x="7429500" y="3597275"/>
          <p14:tracePt t="114031" x="7399338" y="3584575"/>
          <p14:tracePt t="114031" x="7321550" y="3557588"/>
          <p14:tracePt t="114031" x="7243763" y="3530600"/>
          <p14:tracePt t="114031" x="7213600" y="3519488"/>
          <p14:tracePt t="114031" x="7181850" y="3508375"/>
          <p14:tracePt t="114031" x="7135813" y="3497263"/>
          <p14:tracePt t="114031" x="7105650" y="3489325"/>
          <p14:tracePt t="114031" x="7065963" y="3476625"/>
          <p14:tracePt t="114031" x="7035800" y="3462338"/>
          <p14:tracePt t="114031" x="6997700" y="3449638"/>
          <p14:tracePt t="114031" x="6965950" y="3446463"/>
          <p14:tracePt t="114031" x="6935788" y="3430588"/>
          <p14:tracePt t="114031" x="6889750" y="3419475"/>
          <p14:tracePt t="114031" x="6862763" y="3411538"/>
          <p14:tracePt t="114031" x="6831013" y="3408363"/>
          <p14:tracePt t="114031" x="6800850" y="3395663"/>
          <p14:tracePt t="114031" x="6723063" y="3376613"/>
          <p14:tracePt t="114031" x="6665913" y="3365500"/>
          <p14:tracePt t="114031" x="6626225" y="3349625"/>
          <p14:tracePt t="114031" x="6596063" y="3346450"/>
          <p14:tracePt t="114031" x="6564313" y="3333750"/>
          <p14:tracePt t="114031" x="6537325" y="3327400"/>
          <p14:tracePt t="114031" x="6507163" y="3322638"/>
          <p14:tracePt t="114031" x="6475413" y="3306763"/>
          <p14:tracePt t="114031" x="6448425" y="3306763"/>
          <p14:tracePt t="114031" x="6429375" y="3303588"/>
          <p14:tracePt t="114031" x="6375400" y="3287713"/>
          <p14:tracePt t="114031" x="6340475" y="3279775"/>
          <p14:tracePt t="114031" x="6299200" y="3276600"/>
          <p14:tracePt t="114031" x="6240463" y="3265488"/>
          <p14:tracePt t="114031" x="6197600" y="3257550"/>
          <p14:tracePt t="114031" x="6159500" y="3249613"/>
          <p14:tracePt t="114031" x="6137275" y="3241675"/>
          <p14:tracePt t="114031" x="6116638" y="3241675"/>
          <p14:tracePt t="114031" x="6102350" y="3241675"/>
          <p14:tracePt t="114031" x="6086475" y="3238500"/>
          <p14:tracePt t="114031" x="6067425" y="3233738"/>
          <p14:tracePt t="114031" x="6059488" y="3233738"/>
          <p14:tracePt t="114031" x="6040438" y="3233738"/>
          <p14:tracePt t="114031" x="6035675" y="3233738"/>
          <p14:tracePt t="114031" x="6035675" y="3230563"/>
          <p14:tracePt t="114031" x="6040438" y="3230563"/>
          <p14:tracePt t="114031" x="6043613" y="3230563"/>
          <p14:tracePt t="114031" x="6048375" y="3230563"/>
          <p14:tracePt t="114031" x="6054725" y="3230563"/>
          <p14:tracePt t="114031" x="6062663" y="3230563"/>
          <p14:tracePt t="114031" x="6075363" y="3230563"/>
          <p14:tracePt t="114031" x="6078538" y="3225800"/>
          <p14:tracePt t="114031" x="6086475" y="3225800"/>
          <p14:tracePt t="114031" x="6097588" y="3225800"/>
          <p14:tracePt t="114031" x="6102350" y="3225800"/>
          <p14:tracePt t="114031" x="6116638" y="3225800"/>
          <p14:tracePt t="114031" x="6140450" y="3222625"/>
          <p14:tracePt t="114031" x="6159500" y="3222625"/>
          <p14:tracePt t="114031" x="6167438" y="3222625"/>
          <p14:tracePt t="114031" x="6175375" y="3222625"/>
          <p14:tracePt t="114031" x="6191250" y="3222625"/>
          <p14:tracePt t="114031" x="6197600" y="3222625"/>
          <p14:tracePt t="114031" x="6202363" y="3222625"/>
          <p14:tracePt t="114031" x="6205538" y="3222625"/>
          <p14:tracePt t="114031" x="6213475" y="3222625"/>
          <p14:tracePt t="114031" x="6221413" y="3222625"/>
          <p14:tracePt t="114031" x="6224588" y="3222625"/>
          <p14:tracePt t="114031" x="6232525" y="3222625"/>
          <p14:tracePt t="114031" x="6237288" y="3222625"/>
          <p14:tracePt t="114031" x="6245225" y="3222625"/>
          <p14:tracePt t="114031" x="6251575" y="3222625"/>
          <p14:tracePt t="114031" x="6256338" y="3222625"/>
          <p14:tracePt t="114031" x="6259513" y="3222625"/>
          <p14:tracePt t="114031" x="6267450" y="3222625"/>
          <p14:tracePt t="114031" x="6275388" y="3222625"/>
          <p14:tracePt t="114031" x="6278563" y="3222625"/>
          <p14:tracePt t="114031" x="6299200" y="3211513"/>
          <p14:tracePt t="114031" x="6302375" y="3211513"/>
          <p14:tracePt t="114031" x="6310313" y="3211513"/>
          <p14:tracePt t="114031" x="6321425" y="3211513"/>
          <p14:tracePt t="114031" x="6326188" y="3211513"/>
          <p14:tracePt t="114031" x="6334125" y="3206750"/>
          <p14:tracePt t="114031" x="6340475" y="3206750"/>
          <p14:tracePt t="114031" x="6348413" y="3206750"/>
          <p14:tracePt t="114031" x="6353175" y="3206750"/>
          <p14:tracePt t="114031" x="6361113" y="3198813"/>
          <p14:tracePt t="114031" x="6361113" y="3195638"/>
          <p14:tracePt t="114031" x="6361113" y="3190875"/>
          <p14:tracePt t="114031" x="6361113" y="3187700"/>
          <p14:tracePt t="114031" x="6364288" y="3179763"/>
          <p14:tracePt t="114031" x="6375400" y="3179763"/>
          <p14:tracePt t="114031" x="6375400" y="3176588"/>
          <p14:tracePt t="114031" x="6375400" y="3171825"/>
          <p14:tracePt t="114031" x="6380163" y="3168650"/>
          <p14:tracePt t="114031" x="6380163" y="3163888"/>
          <p14:tracePt t="114031" x="6380163" y="3157538"/>
          <p14:tracePt t="114031" x="6380163" y="3152775"/>
          <p14:tracePt t="114031" x="6380163" y="3149600"/>
          <p14:tracePt t="114031" x="6380163" y="3144838"/>
          <p14:tracePt t="114031" x="6383338" y="3141663"/>
          <p14:tracePt t="114031" x="6388100" y="3136900"/>
          <p14:tracePt t="114031" x="6388100" y="3133725"/>
          <p14:tracePt t="114031" x="6388100" y="3130550"/>
          <p14:tracePt t="114031" x="6388100" y="3125788"/>
          <p14:tracePt t="114031" x="6388100" y="3122613"/>
          <p14:tracePt t="114031" x="6388100" y="3117850"/>
          <p14:tracePt t="114031" x="6388100" y="3114675"/>
          <p14:tracePt t="114031" x="6388100" y="3109913"/>
          <p14:tracePt t="114031" x="6388100" y="3106738"/>
          <p14:tracePt t="114031" x="6388100" y="3103563"/>
          <p14:tracePt t="114031" x="6388100" y="3098800"/>
          <p14:tracePt t="114031" x="6388100" y="3095625"/>
          <p14:tracePt t="114031" x="6388100" y="3090863"/>
          <p14:tracePt t="114031" x="6391275" y="3087688"/>
          <p14:tracePt t="114031" x="6391275" y="3082925"/>
          <p14:tracePt t="114031" x="6391275" y="3079750"/>
          <p14:tracePt t="114031" x="6391275" y="3076575"/>
          <p14:tracePt t="114031" x="6391275" y="3068638"/>
          <p14:tracePt t="114031" x="6391275" y="3063875"/>
          <p14:tracePt t="114031" x="6391275" y="3055938"/>
          <p14:tracePt t="114031" x="6391275" y="3044825"/>
          <p14:tracePt t="114031" x="6388100" y="3033713"/>
          <p14:tracePt t="114031" x="6383338" y="3025775"/>
          <p14:tracePt t="114031" x="6383338" y="3022600"/>
          <p14:tracePt t="114031" x="6375400" y="3017838"/>
          <p14:tracePt t="114031" x="6375400" y="3014663"/>
          <p14:tracePt t="114031" x="6372225" y="3009900"/>
          <p14:tracePt t="114031" x="6367463" y="3006725"/>
          <p14:tracePt t="114031" x="6364288" y="3001963"/>
          <p14:tracePt t="114031" x="6361113" y="2998788"/>
          <p14:tracePt t="114031" x="6353175" y="2990850"/>
          <p14:tracePt t="114031" x="6348413" y="2982913"/>
          <p14:tracePt t="114031" x="6345238" y="2979738"/>
          <p14:tracePt t="114031" x="6337300" y="2967038"/>
          <p14:tracePt t="114031" x="6334125" y="2963863"/>
          <p14:tracePt t="114031" x="6318250" y="2952750"/>
          <p14:tracePt t="114031" x="6313488" y="2947988"/>
          <p14:tracePt t="114031" x="6305550" y="2944813"/>
          <p14:tracePt t="114031" x="6299200" y="2933700"/>
          <p14:tracePt t="114031" x="6294438" y="2928938"/>
          <p14:tracePt t="114031" x="6278563" y="2925763"/>
          <p14:tracePt t="114031" x="6272213" y="2921000"/>
          <p14:tracePt t="114031" x="6259513" y="2909888"/>
          <p14:tracePt t="114031" x="6251575" y="2906713"/>
          <p14:tracePt t="114031" x="6245225" y="2898775"/>
          <p14:tracePt t="114031" x="6232525" y="2894013"/>
          <p14:tracePt t="114031" x="6218238" y="2886075"/>
          <p14:tracePt t="114031" x="6210300" y="2879725"/>
          <p14:tracePt t="114031" x="6194425" y="2867025"/>
          <p14:tracePt t="114031" x="6167438" y="2847975"/>
          <p14:tracePt t="114031" x="6156325" y="2844800"/>
          <p14:tracePt t="114031" x="6140450" y="2832100"/>
          <p14:tracePt t="114031" x="6124575" y="2820988"/>
          <p14:tracePt t="114031" x="6094413" y="2798763"/>
          <p14:tracePt t="114031" x="6078538" y="2794000"/>
          <p14:tracePt t="114031" x="6040438" y="2771775"/>
          <p14:tracePt t="114031" x="6013450" y="2755900"/>
          <p14:tracePt t="114031" x="5989638" y="2743200"/>
          <p14:tracePt t="114031" x="5973763" y="2736850"/>
          <p14:tracePt t="114031" x="5954713" y="2720975"/>
          <p14:tracePt t="114031" x="5932488" y="2709863"/>
          <p14:tracePt t="114031" x="5908675" y="2697163"/>
          <p14:tracePt t="114031" x="5886450" y="2682875"/>
          <p14:tracePt t="114031" x="5862638" y="2670175"/>
          <p14:tracePt t="114031" x="5824538" y="2659063"/>
          <p14:tracePt t="114031" x="5800725" y="2640013"/>
          <p14:tracePt t="114031" x="5738813" y="2608263"/>
          <p14:tracePt t="114031" x="5676900" y="2586038"/>
          <p14:tracePt t="114031" x="5646738" y="2566988"/>
          <p14:tracePt t="114031" x="5584825" y="2540000"/>
          <p14:tracePt t="114031" x="5546725" y="2519363"/>
          <p14:tracePt t="114031" x="5514975" y="2500313"/>
          <p14:tracePt t="114031" x="5484813" y="2489200"/>
          <p14:tracePt t="114031" x="5434013" y="2470150"/>
          <p14:tracePt t="114031" x="5403850" y="2459038"/>
          <p14:tracePt t="114031" x="5372100" y="2443163"/>
          <p14:tracePt t="114031" x="5295900" y="2411413"/>
          <p14:tracePt t="114031" x="5264150" y="2392363"/>
          <p14:tracePt t="114031" x="5213350" y="2373313"/>
          <p14:tracePt t="114031" x="5175250" y="2351088"/>
          <p14:tracePt t="114031" x="5094288" y="2319338"/>
          <p14:tracePt t="114031" x="5010150" y="2284413"/>
          <p14:tracePt t="114031" x="4978400" y="2273300"/>
          <p14:tracePt t="114031" x="4940300" y="2254250"/>
          <p14:tracePt t="114031" x="4881563" y="2222500"/>
          <p14:tracePt t="114031" x="4851400" y="2211388"/>
          <p14:tracePt t="114031" x="4813300" y="2200275"/>
          <p14:tracePt t="114031" x="4762500" y="2181225"/>
          <p14:tracePt t="114031" x="4724400" y="2157413"/>
          <p14:tracePt t="114031" x="4684713" y="2146300"/>
          <p14:tracePt t="114031" x="4646613" y="2133600"/>
          <p14:tracePt t="114031" x="4595813" y="2103438"/>
          <p14:tracePt t="114031" x="4557713" y="2084388"/>
          <p14:tracePt t="114031" x="4519613" y="2071688"/>
          <p14:tracePt t="114031" x="4430713" y="2030413"/>
          <p14:tracePt t="114031" x="4392613" y="2017713"/>
          <p14:tracePt t="114031" x="4352925" y="2006600"/>
          <p14:tracePt t="114031" x="4303713" y="1984375"/>
          <p14:tracePt t="114031" x="4264025" y="1963738"/>
          <p14:tracePt t="114031" x="4225925" y="1944688"/>
          <p14:tracePt t="114031" x="4183063" y="1933575"/>
          <p14:tracePt t="114031" x="4144963" y="1909763"/>
          <p14:tracePt t="114031" x="4106863" y="1890713"/>
          <p14:tracePt t="114031" x="4067175" y="1879600"/>
          <p14:tracePt t="114031" x="4017963" y="1855788"/>
          <p14:tracePt t="114031" x="3979863" y="1836738"/>
          <p14:tracePt t="114031" x="3940175" y="1825625"/>
          <p14:tracePt t="114031" x="3890963" y="1806575"/>
          <p14:tracePt t="114031" x="3859213" y="1790700"/>
          <p14:tracePt t="114031" x="3821113" y="1771650"/>
          <p14:tracePt t="114031" x="3735388" y="1739900"/>
          <p14:tracePt t="114031" x="3705225" y="1725613"/>
          <p14:tracePt t="114031" x="3616325" y="1685925"/>
          <p14:tracePt t="114031" x="3573463" y="1666875"/>
          <p14:tracePt t="114031" x="3535363" y="1647825"/>
          <p14:tracePt t="114031" x="3503613" y="1631950"/>
          <p14:tracePt t="114031" x="3457575" y="1612900"/>
          <p14:tracePt t="114031" x="3427413" y="1593850"/>
          <p14:tracePt t="114031" x="3392488" y="1574800"/>
          <p14:tracePt t="114031" x="3362325" y="1563688"/>
          <p14:tracePt t="114031" x="3322638" y="1536700"/>
          <p14:tracePt t="114031" x="3292475" y="1524000"/>
          <p14:tracePt t="114031" x="3252788" y="1504950"/>
          <p14:tracePt t="114031" x="3230563" y="1493838"/>
          <p14:tracePt t="114031" x="3157538" y="1455738"/>
          <p14:tracePt t="114031" x="3095625" y="1423988"/>
          <p14:tracePt t="114031" x="3055938" y="1400175"/>
          <p14:tracePt t="114031" x="3033713" y="1385888"/>
          <p14:tracePt t="114031" x="3001963" y="1366838"/>
          <p14:tracePt t="114031" x="2979738" y="1354138"/>
          <p14:tracePt t="114031" x="2947988" y="1343025"/>
          <p14:tracePt t="114031" x="2925763" y="1331913"/>
          <p14:tracePt t="114031" x="2894013" y="1312863"/>
          <p14:tracePt t="114031" x="2871788" y="1296988"/>
          <p14:tracePt t="114031" x="2847975" y="1285875"/>
          <p14:tracePt t="114031" x="2832100" y="1273175"/>
          <p14:tracePt t="114031" x="2813050" y="1262063"/>
          <p14:tracePt t="114031" x="2790825" y="1246188"/>
          <p14:tracePt t="114031" x="2767013" y="1235075"/>
          <p14:tracePt t="114031" x="2736850" y="1216025"/>
          <p14:tracePt t="114031" x="2701925" y="1200150"/>
          <p14:tracePt t="114031" x="2678113" y="1189038"/>
          <p14:tracePt t="114031" x="2662238" y="1176338"/>
          <p14:tracePt t="114031" x="2647950" y="1165225"/>
          <p14:tracePt t="114031" x="2632075" y="1162050"/>
          <p14:tracePt t="114031" x="2620963" y="1157288"/>
          <p14:tracePt t="114031" x="2605088" y="1146175"/>
          <p14:tracePt t="114031" x="2589213" y="1143000"/>
          <p14:tracePt t="114031" x="2578100" y="1138238"/>
          <p14:tracePt t="114031" x="2562225" y="1127125"/>
          <p14:tracePt t="114031" x="2551113" y="1122363"/>
          <p14:tracePt t="114031" x="2540000" y="1119188"/>
          <p14:tracePt t="114031" x="2524125" y="1119188"/>
          <p14:tracePt t="114031" x="2505075" y="1108075"/>
          <p14:tracePt t="114031" x="2493963" y="1103313"/>
          <p14:tracePt t="114031" x="2486025" y="1103313"/>
          <p14:tracePt t="114031" x="2481263" y="1100138"/>
          <p14:tracePt t="114031" x="2470150" y="1100138"/>
          <p14:tracePt t="114031" x="2466975" y="1100138"/>
          <p14:tracePt t="114031" x="2462213" y="1100138"/>
          <p14:tracePt t="114031" x="2459038" y="1100138"/>
          <p14:tracePt t="114031" x="2451100" y="1100138"/>
          <p14:tracePt t="114031" x="2446338" y="1095375"/>
          <p14:tracePt t="114031" x="2443163" y="1095375"/>
          <p14:tracePt t="114031" x="2438400" y="1095375"/>
          <p14:tracePt t="114031" x="2435225" y="1095375"/>
          <p14:tracePt t="114031" x="2432050" y="1095375"/>
          <p14:tracePt t="114031" x="2427288" y="1095375"/>
          <p14:tracePt t="114031" x="2424113" y="1095375"/>
          <p14:tracePt t="114031" x="2419350" y="1095375"/>
          <p14:tracePt t="114031" x="2416175" y="1095375"/>
          <p14:tracePt t="114031" x="2411413" y="1095375"/>
          <p14:tracePt t="114031" x="2408238" y="1095375"/>
          <p14:tracePt t="114031" x="2405063" y="1095375"/>
          <p14:tracePt t="114031" x="2400300" y="1095375"/>
          <p14:tracePt t="114031" x="2400300" y="1100138"/>
          <p14:tracePt t="114031" x="2397125" y="1100138"/>
          <p14:tracePt t="114031" x="2397125" y="1103313"/>
          <p14:tracePt t="114031" x="2397125" y="1108075"/>
          <p14:tracePt t="114031" x="2397125" y="1111250"/>
          <p14:tracePt t="114031" x="2397125" y="1116013"/>
          <p14:tracePt t="114031" x="2397125" y="1119188"/>
          <p14:tracePt t="114031" x="2397125" y="1122363"/>
          <p14:tracePt t="114031" x="2397125" y="1127125"/>
          <p14:tracePt t="114031" x="2397125" y="1130300"/>
          <p14:tracePt t="114031" x="2397125" y="1135063"/>
          <p14:tracePt t="114031" x="2400300" y="1138238"/>
          <p14:tracePt t="114031" x="2405063" y="1138238"/>
          <p14:tracePt t="114031" x="2408238" y="1138238"/>
          <p14:tracePt t="114031" x="2408238" y="1143000"/>
          <p14:tracePt t="114031" x="2411413" y="1143000"/>
          <p14:tracePt t="114031" x="2416175" y="1146175"/>
          <p14:tracePt t="114031" x="2416175" y="1149350"/>
          <p14:tracePt t="114031" x="2419350" y="1149350"/>
          <p14:tracePt t="114031" x="2424113" y="1149350"/>
          <p14:tracePt t="114031" x="2424113" y="1154113"/>
          <p14:tracePt t="114031" x="2427288" y="1154113"/>
          <p14:tracePt t="114031" x="2427288" y="1157288"/>
          <p14:tracePt t="114031" x="2427288" y="1162050"/>
          <p14:tracePt t="114031" x="2438400" y="1162050"/>
          <p14:tracePt t="114031" x="2443163" y="1165225"/>
          <p14:tracePt t="114031" x="2446338" y="1169988"/>
          <p14:tracePt t="114031" x="2451100" y="1169988"/>
          <p14:tracePt t="114031" x="2454275" y="1169988"/>
          <p14:tracePt t="114031" x="2470150" y="1169988"/>
          <p14:tracePt t="114031" x="2481263" y="1169988"/>
          <p14:tracePt t="114031" x="2486025" y="1169988"/>
          <p14:tracePt t="114031" x="2489200" y="1169988"/>
          <p14:tracePt t="114031" x="2497138" y="1169988"/>
          <p14:tracePt t="114031" x="2508250" y="1165225"/>
          <p14:tracePt t="114031" x="2516188" y="1165225"/>
          <p14:tracePt t="114031" x="2524125" y="1162050"/>
          <p14:tracePt t="114031" x="2527300" y="1157288"/>
          <p14:tracePt t="114031" x="2532063" y="1157288"/>
          <p14:tracePt t="114031" x="2543175" y="1154113"/>
          <p14:tracePt t="114031" x="2547938" y="1149350"/>
          <p14:tracePt t="114031" x="2551113" y="1146175"/>
          <p14:tracePt t="114031" x="2554288" y="1146175"/>
          <p14:tracePt t="114031" x="2559050" y="1146175"/>
          <p14:tracePt t="114031" x="2562225" y="1143000"/>
          <p14:tracePt t="114031" x="2562225" y="1138238"/>
          <p14:tracePt t="114031" x="2574925" y="1135063"/>
          <p14:tracePt t="114031" x="2574925" y="1130300"/>
          <p14:tracePt t="114031" x="2578100" y="1130300"/>
          <p14:tracePt t="114031" x="2578100" y="1127125"/>
          <p14:tracePt t="114031" x="2581275" y="1122363"/>
          <p14:tracePt t="114031" x="2586038" y="1122363"/>
          <p14:tracePt t="114031" x="2586038" y="1119188"/>
          <p14:tracePt t="114031" x="2586038" y="1116013"/>
          <p14:tracePt t="114031" x="2586038" y="1111250"/>
          <p14:tracePt t="114031" x="2586038" y="1108075"/>
          <p14:tracePt t="114031" x="2586038" y="1103313"/>
          <p14:tracePt t="114031" x="2581275" y="1100138"/>
          <p14:tracePt t="114031" x="2578100" y="1100138"/>
          <p14:tracePt t="114031" x="2578100" y="1095375"/>
          <p14:tracePt t="114031" x="2574925" y="1095375"/>
          <p14:tracePt t="114031" x="2570163" y="1092200"/>
          <p14:tracePt t="114031" x="2570163" y="1089025"/>
          <p14:tracePt t="114031" x="2566988" y="1089025"/>
          <p14:tracePt t="114031" x="2559050" y="1089025"/>
          <p14:tracePt t="114031" x="2559050" y="1084263"/>
          <p14:tracePt t="114031" x="2554288" y="1084263"/>
          <p14:tracePt t="114031" x="2551113" y="1081088"/>
          <p14:tracePt t="114031" x="2547938" y="1081088"/>
          <p14:tracePt t="114031" x="2543175" y="1081088"/>
          <p14:tracePt t="114031" x="2543175" y="1076325"/>
          <p14:tracePt t="114031" x="2540000" y="1076325"/>
          <p14:tracePt t="114031" x="2540000" y="1073150"/>
          <p14:tracePt t="114031" x="2532063" y="1073150"/>
          <p14:tracePt t="114031" x="2524125" y="1068388"/>
          <p14:tracePt t="114031" x="2516188" y="1065213"/>
          <p14:tracePt t="114031" x="2508250" y="1065213"/>
          <p14:tracePt t="114031" x="2497138" y="1057275"/>
          <p14:tracePt t="114031" x="2493963" y="1057275"/>
          <p14:tracePt t="114031" x="2489200" y="1057275"/>
          <p14:tracePt t="114031" x="2489200" y="1054100"/>
          <p14:tracePt t="114031" x="2478088" y="1049338"/>
          <p14:tracePt t="114031" x="2473325" y="1049338"/>
          <p14:tracePt t="114031" x="2470150" y="1046163"/>
          <p14:tracePt t="114031" x="2466975" y="1041400"/>
          <p14:tracePt t="114031" x="2462213" y="1041400"/>
          <p14:tracePt t="114031" x="2459038" y="1038225"/>
          <p14:tracePt t="114031" x="2454275" y="1038225"/>
          <p14:tracePt t="114031" x="2454275" y="1035050"/>
          <p14:tracePt t="114031" x="2443163" y="1035050"/>
          <p14:tracePt t="114031" x="2435225" y="1027113"/>
          <p14:tracePt t="114031" x="2432050" y="1027113"/>
          <p14:tracePt t="114031" x="2427288" y="1022350"/>
          <p14:tracePt t="114031" x="2424113" y="1022350"/>
          <p14:tracePt t="114031" x="2419350" y="1019175"/>
          <p14:tracePt t="114031" x="2416175" y="1019175"/>
          <p14:tracePt t="114031" x="2411413" y="1014413"/>
          <p14:tracePt t="114031" x="2408238" y="1011238"/>
          <p14:tracePt t="114031" x="2405063" y="1011238"/>
          <p14:tracePt t="114031" x="2400300" y="1008063"/>
          <p14:tracePt t="114031" x="2397125" y="1008063"/>
          <p14:tracePt t="114031" x="2389188" y="1003300"/>
          <p14:tracePt t="114031" x="2389188" y="1000125"/>
          <p14:tracePt t="114031" x="2384425" y="1000125"/>
          <p14:tracePt t="114031" x="2381250" y="995363"/>
          <p14:tracePt t="114031" x="2378075" y="992188"/>
          <p14:tracePt t="114031" x="2365375" y="984250"/>
          <p14:tracePt t="114031" x="2362200" y="984250"/>
          <p14:tracePt t="114031" x="2357438" y="979488"/>
          <p14:tracePt t="114031" x="2354263" y="976313"/>
          <p14:tracePt t="114031" x="2346325" y="973138"/>
          <p14:tracePt t="114031" x="2343150" y="973138"/>
          <p14:tracePt t="114031" x="2338388" y="968375"/>
          <p14:tracePt t="114031" x="2330450" y="965200"/>
          <p14:tracePt t="114031" x="2327275" y="960438"/>
          <p14:tracePt t="114031" x="2319338" y="957263"/>
          <p14:tracePt t="114031" x="2316163" y="957263"/>
          <p14:tracePt t="114031" x="2303463" y="952500"/>
          <p14:tracePt t="114031" x="2300288" y="949325"/>
          <p14:tracePt t="114031" x="2292350" y="941388"/>
          <p14:tracePt t="114031" x="2284413" y="938213"/>
          <p14:tracePt t="114031" x="2281238" y="933450"/>
          <p14:tracePt t="114031" x="2273300" y="930275"/>
          <p14:tracePt t="114031" x="2238375" y="911225"/>
          <p14:tracePt t="114031" x="2222500" y="906463"/>
          <p14:tracePt t="114031" x="2214563" y="906463"/>
          <p14:tracePt t="114031" x="2192338" y="903288"/>
          <p14:tracePt t="114031" x="2184400" y="895350"/>
          <p14:tracePt t="114031" x="2168525" y="887413"/>
          <p14:tracePt t="114031" x="2160588" y="884238"/>
          <p14:tracePt t="114031" x="2149475" y="871538"/>
          <p14:tracePt t="114031" x="2133600" y="860425"/>
          <p14:tracePt t="114031" x="2127250" y="857250"/>
          <p14:tracePt t="114031" x="2114550" y="849313"/>
          <p14:tracePt t="114031" x="2106613" y="838200"/>
          <p14:tracePt t="114031" x="2092325" y="830263"/>
          <p14:tracePt t="114031" x="2084388" y="822325"/>
          <p14:tracePt t="114031" x="2057400" y="803275"/>
          <p14:tracePt t="114031" x="2025650" y="787400"/>
          <p14:tracePt t="114031" x="2017713" y="784225"/>
          <p14:tracePt t="114031" x="2003425" y="776288"/>
          <p14:tracePt t="114031" x="1995488" y="763588"/>
          <p14:tracePt t="114031" x="1971675" y="752475"/>
          <p14:tracePt t="114031" x="1963738" y="749300"/>
          <p14:tracePt t="114031" x="1952625" y="741363"/>
          <p14:tracePt t="114031" x="1933575" y="733425"/>
          <p14:tracePt t="114031" x="1922463" y="725488"/>
          <p14:tracePt t="114031" x="1906588" y="714375"/>
          <p14:tracePt t="114031" x="1895475" y="709613"/>
          <p14:tracePt t="114031" x="1879600" y="698500"/>
          <p14:tracePt t="114031" x="1863725" y="690563"/>
          <p14:tracePt t="114031" x="1849438" y="682625"/>
          <p14:tracePt t="114031" x="1822450" y="663575"/>
          <p14:tracePt t="114031" x="1787525" y="647700"/>
          <p14:tracePt t="114031" x="1779588" y="641350"/>
          <p14:tracePt t="114031" x="1755775" y="628650"/>
          <p14:tracePt t="114031" x="1739900" y="617538"/>
          <p14:tracePt t="114031" x="1733550" y="609600"/>
          <p14:tracePt t="114031" x="1709738" y="601663"/>
          <p14:tracePt t="114031" x="1693863" y="593725"/>
          <p14:tracePt t="114031" x="1679575" y="579438"/>
          <p14:tracePt t="114031" x="1663700" y="574675"/>
          <p14:tracePt t="114031" x="1647825" y="563563"/>
          <p14:tracePt t="114031" x="1628775" y="547688"/>
          <p14:tracePt t="114031" x="1612900" y="539750"/>
          <p14:tracePt t="114031" x="1597025" y="531813"/>
          <p14:tracePt t="114031" x="1574800" y="512763"/>
          <p14:tracePt t="114031" x="1528763" y="490538"/>
          <p14:tracePt t="114031" x="1485900" y="466725"/>
          <p14:tracePt t="114031" x="1470025" y="458788"/>
          <p14:tracePt t="114031" x="1455738" y="447675"/>
          <p14:tracePt t="114031" x="1428750" y="428625"/>
          <p14:tracePt t="114031" x="1412875" y="420688"/>
          <p14:tracePt t="114031" x="1397000" y="409575"/>
          <p14:tracePt t="114031" x="1373188" y="396875"/>
          <p14:tracePt t="114031" x="1350963" y="390525"/>
          <p14:tracePt t="114031" x="1343025" y="377825"/>
          <p14:tracePt t="114031" x="1319213" y="366713"/>
          <p14:tracePt t="114031" x="1289050" y="347663"/>
          <p14:tracePt t="114031" x="1273175" y="339725"/>
          <p14:tracePt t="114031" x="1258888" y="328613"/>
          <p14:tracePt t="114031" x="1223963" y="307975"/>
          <p14:tracePt t="114031" x="1181100" y="285750"/>
          <p14:tracePt t="114031" x="1157288" y="274638"/>
          <p14:tracePt t="114031" x="1143000" y="266700"/>
          <p14:tracePt t="114031" x="1119188" y="254000"/>
          <p14:tracePt t="114031" x="1108075" y="250825"/>
          <p14:tracePt t="114031" x="1092200" y="239713"/>
          <p14:tracePt t="114031" x="1068388" y="223838"/>
          <p14:tracePt t="114031" x="1049338" y="215900"/>
          <p14:tracePt t="114031" x="1035050" y="207963"/>
          <p14:tracePt t="114031" x="1019175" y="196850"/>
          <p14:tracePt t="114031" x="995363" y="193675"/>
          <p14:tracePt t="114031" x="987425" y="180975"/>
          <p14:tracePt t="114031" x="965200" y="169863"/>
          <p14:tracePt t="114031" x="949325" y="166688"/>
          <p14:tracePt t="114031" x="898525" y="139700"/>
          <p14:tracePt t="114031" x="884238" y="134938"/>
          <p14:tracePt t="114031" x="868363" y="131763"/>
          <p14:tracePt t="114031" x="860425" y="119063"/>
          <p14:tracePt t="114031" x="844550" y="115888"/>
          <p14:tracePt t="114031" x="833438" y="107950"/>
          <p14:tracePt t="114031" x="817563" y="100013"/>
          <p14:tracePt t="114031" x="806450" y="96838"/>
          <p14:tracePt t="114031" x="795338" y="88900"/>
          <p14:tracePt t="114031" x="787400" y="80963"/>
          <p14:tracePt t="114031" x="771525" y="77788"/>
          <p14:tracePt t="114031" x="763588" y="73025"/>
          <p14:tracePt t="114031" x="752475" y="69850"/>
          <p14:tracePt t="114031" x="736600" y="57150"/>
          <p14:tracePt t="114031" x="728663" y="53975"/>
          <p14:tracePt t="114031" x="709613" y="42863"/>
          <p14:tracePt t="114031" x="698500" y="30163"/>
          <p14:tracePt t="114031" x="687388" y="26988"/>
          <p14:tracePt t="114031" x="679450" y="23813"/>
          <p14:tracePt t="114031" x="671513" y="19050"/>
          <p14:tracePt t="114031" x="668338" y="15875"/>
          <p14:tracePt t="114031" x="655638" y="11113"/>
          <p14:tracePt t="114031" x="652463" y="7938"/>
          <p14:tracePt t="114031" x="647700" y="3175"/>
          <p14:tracePt t="114031" x="625475" y="7938"/>
          <p14:tracePt t="114031" x="628650" y="7938"/>
          <p14:tracePt t="114031" x="633413" y="7938"/>
          <p14:tracePt t="114031" x="641350" y="7938"/>
          <p14:tracePt t="114031" x="655638" y="3175"/>
          <p14:tracePt t="114031" x="663575" y="3175"/>
          <p14:tracePt t="114031" x="668338" y="3175"/>
          <p14:tracePt t="114031" x="674688" y="3175"/>
          <p14:tracePt t="114031" x="674688" y="0"/>
          <p14:tracePt t="114031" x="682625" y="0"/>
          <p14:tracePt t="114031" x="687388"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9"/>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Quality Control</a:t>
            </a:r>
            <a:endParaRPr/>
          </a:p>
        </p:txBody>
      </p:sp>
      <p:sp>
        <p:nvSpPr>
          <p:cNvPr id="309" name="Google Shape;309;p9"/>
          <p:cNvSpPr txBox="1">
            <a:spLocks noGrp="1"/>
          </p:cNvSpPr>
          <p:nvPr>
            <p:ph type="body" idx="1"/>
          </p:nvPr>
        </p:nvSpPr>
        <p:spPr>
          <a:xfrm>
            <a:off x="2941852" y="2603500"/>
            <a:ext cx="7038600" cy="3416400"/>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r>
              <a:rPr lang="en-GB" dirty="0"/>
              <a:t>In order to ensure all project code is fully tested and of a standard format, we have chosen to use a series of </a:t>
            </a:r>
            <a:r>
              <a:rPr lang="en-GB" b="1" dirty="0" err="1"/>
              <a:t>Github</a:t>
            </a:r>
            <a:r>
              <a:rPr lang="en-GB" b="1" dirty="0"/>
              <a:t> Actions </a:t>
            </a:r>
            <a:r>
              <a:rPr lang="en-GB" dirty="0"/>
              <a:t>(A free automation tool provided by our chosen version control platform).</a:t>
            </a:r>
            <a:endParaRPr dirty="0"/>
          </a:p>
          <a:p>
            <a:pPr marL="342900" lvl="0" indent="-251459" algn="l" rtl="0">
              <a:spcBef>
                <a:spcPts val="0"/>
              </a:spcBef>
              <a:spcAft>
                <a:spcPts val="0"/>
              </a:spcAft>
              <a:buSzPts val="1440"/>
              <a:buNone/>
            </a:pPr>
            <a:endParaRPr dirty="0"/>
          </a:p>
          <a:p>
            <a:pPr marL="342900" lvl="0" indent="-251459" algn="l" rtl="0">
              <a:spcBef>
                <a:spcPts val="0"/>
              </a:spcBef>
              <a:spcAft>
                <a:spcPts val="0"/>
              </a:spcAft>
              <a:buSzPts val="1440"/>
              <a:buNone/>
            </a:pPr>
            <a:r>
              <a:rPr lang="en-GB" dirty="0"/>
              <a:t>Benefits of this approach:</a:t>
            </a:r>
            <a:endParaRPr dirty="0"/>
          </a:p>
          <a:p>
            <a:pPr marL="457200" lvl="0" indent="-320040" algn="l" rtl="0">
              <a:spcBef>
                <a:spcPts val="0"/>
              </a:spcBef>
              <a:spcAft>
                <a:spcPts val="0"/>
              </a:spcAft>
              <a:buSzPts val="1440"/>
              <a:buChar char="►"/>
            </a:pPr>
            <a:r>
              <a:rPr lang="en-GB" dirty="0"/>
              <a:t>No single point of failure (A single developer is unable to push untested code to version control).</a:t>
            </a:r>
            <a:endParaRPr dirty="0"/>
          </a:p>
          <a:p>
            <a:pPr marL="457200" lvl="0" indent="-320040" algn="l" rtl="0">
              <a:spcBef>
                <a:spcPts val="0"/>
              </a:spcBef>
              <a:spcAft>
                <a:spcPts val="0"/>
              </a:spcAft>
              <a:buSzPts val="1440"/>
              <a:buChar char="►"/>
            </a:pPr>
            <a:r>
              <a:rPr lang="en-GB" dirty="0"/>
              <a:t>All code is automatically subjected to style checking, ensuring that all code is compliant and can be understood by other developers.</a:t>
            </a:r>
            <a:endParaRPr dirty="0"/>
          </a:p>
        </p:txBody>
      </p:sp>
      <p:pic>
        <p:nvPicPr>
          <p:cNvPr id="310" name="Google Shape;310;p9"/>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311" name="Google Shape;311;p9"/>
          <p:cNvPicPr preferRelativeResize="0"/>
          <p:nvPr/>
        </p:nvPicPr>
        <p:blipFill>
          <a:blip r:embed="rId6">
            <a:alphaModFix/>
          </a:blip>
          <a:stretch>
            <a:fillRect/>
          </a:stretch>
        </p:blipFill>
        <p:spPr>
          <a:xfrm>
            <a:off x="711538" y="2353310"/>
            <a:ext cx="1906587" cy="4103792"/>
          </a:xfrm>
          <a:prstGeom prst="rect">
            <a:avLst/>
          </a:prstGeom>
          <a:noFill/>
          <a:ln>
            <a:noFill/>
          </a:ln>
        </p:spPr>
      </p:pic>
      <p:sp>
        <p:nvSpPr>
          <p:cNvPr id="312" name="Google Shape;312;p9"/>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latin typeface="Century Gothic"/>
                <a:ea typeface="Century Gothic"/>
                <a:cs typeface="Century Gothic"/>
                <a:sym typeface="Century Gothic"/>
              </a:rPr>
              <a:t>Fig 3: Code Quality Workflow</a:t>
            </a:r>
            <a:endParaRPr dirty="0">
              <a:latin typeface="Century Gothic"/>
              <a:ea typeface="Century Gothic"/>
              <a:cs typeface="Century Gothic"/>
              <a:sym typeface="Century Gothic"/>
            </a:endParaRPr>
          </a:p>
        </p:txBody>
      </p:sp>
      <p:pic>
        <p:nvPicPr>
          <p:cNvPr id="8" name="Audio 7">
            <a:hlinkClick r:id="" action="ppaction://media"/>
            <a:extLst>
              <a:ext uri="{FF2B5EF4-FFF2-40B4-BE49-F238E27FC236}">
                <a16:creationId xmlns:a16="http://schemas.microsoft.com/office/drawing/2014/main" id="{475BF259-C6CF-4277-BF54-3B9E03F8010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2944"/>
    </mc:Choice>
    <mc:Fallback>
      <p:transition spd="slow" advTm="72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TotalTime>
  <Words>1278</Words>
  <Application>Microsoft Office PowerPoint</Application>
  <PresentationFormat>Widescreen</PresentationFormat>
  <Paragraphs>180</Paragraphs>
  <Slides>13</Slides>
  <Notes>12</Notes>
  <HiddenSlides>0</HiddenSlides>
  <MMClips>12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Century Gothic</vt:lpstr>
      <vt:lpstr>Arial Rounded MT Bold</vt:lpstr>
      <vt:lpstr>Fira Sans Extra Condensed</vt:lpstr>
      <vt:lpstr>Fira Sans Extra Condensed Medium</vt:lpstr>
      <vt:lpstr>Noto Sans Symbols</vt:lpstr>
      <vt:lpstr>Calibri</vt:lpstr>
      <vt:lpstr>Arial</vt:lpstr>
      <vt:lpstr>Roboto</vt:lpstr>
      <vt:lpstr>Ion Boardroom</vt:lpstr>
      <vt:lpstr>SEPM Project  Car Racing Game: Track-Surf</vt:lpstr>
      <vt:lpstr>Project Overview</vt:lpstr>
      <vt:lpstr>Game Design</vt:lpstr>
      <vt:lpstr>Project Plan</vt:lpstr>
      <vt:lpstr>Estimates</vt:lpstr>
      <vt:lpstr>Risk Assessment</vt:lpstr>
      <vt:lpstr>Planned Schedule</vt:lpstr>
      <vt:lpstr>Milestones</vt:lpstr>
      <vt:lpstr>Quality Control</vt:lpstr>
      <vt:lpstr>Project Simulation</vt:lpstr>
      <vt:lpstr>Summarizing</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SEPM Project  Car Racing Game: Track-Surf</dc:title>
  <dc:creator>KIKE</dc:creator>
  <cp:lastModifiedBy>SERGIO RAFAEL ZAVARCE CALDERA</cp:lastModifiedBy>
  <cp:revision>8</cp:revision>
  <dcterms:created xsi:type="dcterms:W3CDTF">2021-09-03T16:54:11Z</dcterms:created>
  <dcterms:modified xsi:type="dcterms:W3CDTF">2022-02-14T22:10:38Z</dcterms:modified>
</cp:coreProperties>
</file>